
<file path=[Content_Types].xml><?xml version="1.0" encoding="utf-8"?>
<Types xmlns="http://schemas.openxmlformats.org/package/2006/content-types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theme+xml" PartName="/ppt/theme/theme1.xml"/>
  <Override ContentType="application/vnd.openxmlformats-officedocument.presentationml.slideLayout+xml" PartName="/ppt/slideLayouts/slideLayout13.xml"/>
  <Override ContentType="application/vnd.openxmlformats-officedocument.presentationml.slideMaster+xml" PartName="/ppt/slideMasters/slideMaster2.xml"/>
  <Override ContentType="application/vnd.openxmlformats-officedocument.theme+xml" PartName="/ppt/theme/theme2.xml"/>
  <Override ContentType="application/vnd.openxmlformats-officedocument.presentationml.tags+xml" PartName="/ppt/tags/tag1.xml"/>
  <Override ContentType="application/vnd.openxmlformats-officedocument.presentationml.notesMaster+xml" PartName="/ppt/notesMasters/notesMaster1.xml"/>
  <Override ContentType="application/vnd.openxmlformats-officedocument.theme+xml" PartName="/ppt/theme/them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gs+xml" PartName="/ppt/tags/tag2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Default ContentType="image/jpeg" Extension="jpg"/>
  <Default ContentType="image/png" Extension="png"/>
  <Default ContentType="image/jpeg" Extension="jpeg"/>
  <Override ContentType="application/x-fontdata" PartName="/ppt/fonts/font1.fntdata"/>
  <Override ContentType="application/x-fontdata" PartName="/ppt/fonts/font2.fntdata"/>
  <Override ContentType="application/x-fontdata" PartName="/ppt/fonts/font3.fntdata"/>
  <Override ContentType="application/x-fontdata" PartName="/ppt/fonts/font4.fntdata"/>
  <Override ContentType="application/x-fontdata" PartName="/ppt/fonts/font5.fntdata"/>
  <Override ContentType="application/x-fontdata" PartName="/ppt/fonts/font6.fntdata"/>
  <Override ContentType="application/vnd.openxmlformats-officedocument.presentationml.presentation.main+xml" PartName="/ppt/presentation.xml"/>
  <Default ContentType="application/xml" Extension="xml"/>
  <Default ContentType="application/vnd.openxmlformats-package.relationships+xml" Extension="rels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/ppt/media/image1.jpeg" Type="http://schemas.openxmlformats.org/officeDocument/2006/relationships/image"/><Relationship Id="rId2" Target="/ppt/media/image2.png" Type="http://schemas.openxmlformats.org/officeDocument/2006/relationships/image"/><Relationship Id="rId3" Target="/ppt/media/image3.png" Type="http://schemas.openxmlformats.org/officeDocument/2006/relationships/image"/><Relationship Id="rId4" Target="/ppt/media/image4.png" Type="http://schemas.openxmlformats.org/officeDocument/2006/relationships/image"/><Relationship Id="rId5" Target="/ppt/media/image5.png" Type="http://schemas.openxmlformats.org/officeDocument/2006/relationships/image"/><Relationship Id="rId6" Target="/ppt/media/image6.png" Type="http://schemas.openxmlformats.org/officeDocument/2006/relationships/image"/><Relationship Id="rId7" Target="/ppt/media/image7.png" Type="http://schemas.openxmlformats.org/officeDocument/2006/relationships/image"/><Relationship Id="rId8" Target="/ppt/media/image8.png" Type="http://schemas.openxmlformats.org/officeDocument/2006/relationships/image"/><Relationship Id="rId9" Target="/ppt/media/image9.png" Type="http://schemas.openxmlformats.org/officeDocument/2006/relationships/image"/><Relationship Id="rId10" Target="/ppt/media/image10.png" Type="http://schemas.openxmlformats.org/officeDocument/2006/relationships/image"/><Relationship Id="rId11" Target="/ppt/media/image11.jpg" Type="http://schemas.openxmlformats.org/officeDocument/2006/relationships/image"/><Relationship Id="rId12" Target="ppt/media/img_cc_black.png" Type="http://schemas.openxmlformats.org/officeDocument/2006/relationships/image"/><Relationship Id="rId13" Target="ppt/presentation.xml" Type="http://schemas.openxmlformats.org/officeDocument/2006/relationships/officeDocument"/><Relationship Id="rId14" Target="docProps/core.xml" Type="http://schemas.openxmlformats.org/package/2006/relationships/metadata/core-properties"/><Relationship Id="rId15" Target="docProps/app.xml" Type="http://schemas.openxmlformats.org/officeDocument/2006/relationships/extended-properties"/></Relationships>
</file>

<file path=ppt/presentation.xml><?xml version="1.0" encoding="utf-8"?>
<p:presentation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embedTrueTypeFonts="1" saveSubsetFonts="1">
  <p:sldMasterIdLst>
    <p:sldMasterId id="2147483648" r:id="rId1"/>
    <p:sldMasterId id="2147483661" r:id="rId3"/>
  </p:sldMasterIdLst>
  <p:notesMasterIdLst>
    <p:notesMasterId r:id="rId5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16x9"/>
  <p:notesSz cx="9144000" cy="5143500"/>
  <p:embeddedFontLst>
    <p:embeddedFont>
      <p:font typeface="Roboto"/>
      <p:regular r:id="rId17"/>
      <p:bold r:id="rId18"/>
    </p:embeddedFont>
    <p:embeddedFont>
      <p:font typeface="Oxygen"/>
      <p:regular r:id="rId19"/>
    </p:embeddedFont>
    <p:embeddedFont>
      <p:font typeface="Poppins"/>
      <p:regular r:id="rId20"/>
    </p:embeddedFont>
    <p:embeddedFont>
      <p:font typeface="Open Sans"/>
      <p:regular r:id="rId21"/>
      <p:bold r:id="rId22"/>
    </p:embeddedFont>
  </p:embeddedFontLst>
  <p:custDataLst/>
  <p:defaultTextStyle>
    <a:defPPr>
      <a:defRPr lang="en-US"/>
    </a:defPPr>
    <a:lvl1pPr algn="l" lvl="0" marL="0" rtl="false">
      <a:defRPr dirty="0" lang="en-US" sz="1800">
        <a:solidFill>
          <a:schemeClr val="tx1"/>
        </a:solidFill>
        <a:latin typeface="+mn-lt"/>
      </a:defRPr>
    </a:lvl1pPr>
    <a:lvl2pPr algn="l" lvl="1" marL="457200" rtl="false">
      <a:defRPr dirty="0" lang="en-US" sz="1800">
        <a:solidFill>
          <a:schemeClr val="tx1"/>
        </a:solidFill>
        <a:latin typeface="+mn-lt"/>
      </a:defRPr>
    </a:lvl2pPr>
    <a:lvl3pPr algn="l" lvl="2" marL="914400" rtl="false">
      <a:defRPr dirty="0" lang="en-US" sz="1800">
        <a:solidFill>
          <a:schemeClr val="tx1"/>
        </a:solidFill>
        <a:latin typeface="+mn-lt"/>
      </a:defRPr>
    </a:lvl3pPr>
    <a:lvl4pPr algn="l" lvl="3" marL="1371600" rtl="false">
      <a:defRPr dirty="0" lang="en-US" sz="1800">
        <a:solidFill>
          <a:schemeClr val="tx1"/>
        </a:solidFill>
        <a:latin typeface="+mn-lt"/>
      </a:defRPr>
    </a:lvl4pPr>
    <a:lvl5pPr algn="l" lvl="4" marL="1828800" rtl="false">
      <a:defRPr dirty="0" lang="en-US" sz="1800">
        <a:solidFill>
          <a:schemeClr val="tx1"/>
        </a:solidFill>
        <a:latin typeface="+mn-lt"/>
      </a:defRPr>
    </a:lvl5pPr>
    <a:lvl6pPr algn="l" lvl="5" marL="2286000" rtl="false">
      <a:defRPr dirty="0" lang="en-US" sz="1800">
        <a:solidFill>
          <a:schemeClr val="tx1"/>
        </a:solidFill>
        <a:latin typeface="+mn-lt"/>
      </a:defRPr>
    </a:lvl6pPr>
    <a:lvl7pPr algn="l" lvl="6" marL="2743200" rtl="false">
      <a:defRPr dirty="0" lang="en-US" sz="1800">
        <a:solidFill>
          <a:schemeClr val="tx1"/>
        </a:solidFill>
        <a:latin typeface="+mn-lt"/>
      </a:defRPr>
    </a:lvl7pPr>
    <a:lvl8pPr algn="l" lvl="7" marL="3200400" rtl="false">
      <a:defRPr dirty="0" lang="en-US" sz="1800">
        <a:solidFill>
          <a:schemeClr val="tx1"/>
        </a:solidFill>
        <a:latin typeface="+mn-lt"/>
      </a:defRPr>
    </a:lvl8pPr>
    <a:lvl9pPr algn="l" lvl="8" marL="3657600" rtl="false">
      <a:defRPr dirty="0" lang="en-US" sz="180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showPr showNarration="1">
    <p:sldAll/>
  </p:showPr>
</p:presentationPr>
</file>

<file path=ppt/tableStyles.xml><?xml version="1.0" encoding="utf-8"?>
<a:tblStyle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def="{5C22544A-7EE6-4342-B048-85BDC9FD1C3A}"/>
</file>

<file path=ppt/viewProps.xml><?xml version="1.0" encoding="utf-8"?>
<p:viewPr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normalViewPr showOutlineIcons="false">
    <p:restoredLeft sz="15620"/>
    <p:restoredTop sz="94660"/>
  </p:normalViewPr>
  <p:slideViewPr>
    <p:cSldViewPr>
      <p:cViewPr varScale="true">
        <p:scale>
          <a:sx d="100" n="73"/>
          <a:sy d="100" n="73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8028800" cy="780288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2" Target="theme/theme1.xml" Type="http://schemas.openxmlformats.org/officeDocument/2006/relationships/theme"/><Relationship Id="rId3" Target="slideMasters/slideMaster2.xml" Type="http://schemas.openxmlformats.org/officeDocument/2006/relationships/slideMaster"/><Relationship Id="rId4" Target="theme/theme2.xml" Type="http://schemas.openxmlformats.org/officeDocument/2006/relationships/theme"/><Relationship Id="rId5" Target="notesMasters/notesMaster1.xml" Type="http://schemas.openxmlformats.org/officeDocument/2006/relationships/notesMaster"/><Relationship Id="rId6" Target="theme/theme3.xml" Type="http://schemas.openxmlformats.org/officeDocument/2006/relationships/theme"/><Relationship Id="rId7" Target="slides/slide1.xml" Type="http://schemas.openxmlformats.org/officeDocument/2006/relationships/slide"/><Relationship Id="rId8" Target="slides/slide2.xml" Type="http://schemas.openxmlformats.org/officeDocument/2006/relationships/slide"/><Relationship Id="rId9" Target="slides/slide3.xml" Type="http://schemas.openxmlformats.org/officeDocument/2006/relationships/slide"/><Relationship Id="rId10" Target="slides/slide4.xml" Type="http://schemas.openxmlformats.org/officeDocument/2006/relationships/slide"/><Relationship Id="rId11" Target="slides/slide5.xml" Type="http://schemas.openxmlformats.org/officeDocument/2006/relationships/slide"/><Relationship Id="rId12" Target="slides/slide6.xml" Type="http://schemas.openxmlformats.org/officeDocument/2006/relationships/slide"/><Relationship Id="rId13" Target="slides/slide7.xml" Type="http://schemas.openxmlformats.org/officeDocument/2006/relationships/slide"/><Relationship Id="rId14" Target="slides/slide8.xml" Type="http://schemas.openxmlformats.org/officeDocument/2006/relationships/slide"/><Relationship Id="rId15" Target="slides/slide9.xml" Type="http://schemas.openxmlformats.org/officeDocument/2006/relationships/slide"/><Relationship Id="rId16" Target="tableStyles.xml" Type="http://schemas.openxmlformats.org/officeDocument/2006/relationships/tableStyles"/><Relationship Id="rId17" Target="fonts/font1.fntdata" Type="http://schemas.openxmlformats.org/officeDocument/2006/relationships/font"/><Relationship Id="rId18" Target="fonts/font2.fntdata" Type="http://schemas.openxmlformats.org/officeDocument/2006/relationships/font"/><Relationship Id="rId19" Target="fonts/font3.fntdata" Type="http://schemas.openxmlformats.org/officeDocument/2006/relationships/font"/><Relationship Id="rId20" Target="fonts/font4.fntdata" Type="http://schemas.openxmlformats.org/officeDocument/2006/relationships/font"/><Relationship Id="rId21" Target="fonts/font5.fntdata" Type="http://schemas.openxmlformats.org/officeDocument/2006/relationships/font"/><Relationship Id="rId22" Target="fonts/font6.fntdata" Type="http://schemas.openxmlformats.org/officeDocument/2006/relationships/font"/><Relationship Id="rId23" Target="presProps.xml" Type="http://schemas.openxmlformats.org/officeDocument/2006/relationships/presProps"/><Relationship Id="rId24" Target="viewProps.xml" Type="http://schemas.openxmlformats.org/officeDocument/2006/relationships/viewProps"/></Relationships>
</file>

<file path=ppt/notesMasters/_rels/notesMaster1.xml.rels><?xml version="1.0" encoding="UTF-8" standalone="no"?><Relationships xmlns="http://schemas.openxmlformats.org/package/2006/relationships"><Relationship Id="rId1" Target="../theme/theme3.xml" Type="http://schemas.openxmlformats.org/officeDocument/2006/relationships/theme"/></Relationships>
</file>

<file path=ppt/notesMasters/notesMaster1.xml><?xml version="1.0" encoding="utf-8"?>
<p:notes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idx="2"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idx="3" sz="quarter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bIns="45720" lIns="91440" rIns="91440" rtlCol="0" tIns="45720"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idx="4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5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accent1="accent1" accent2="accent2" accent3="accent3" accent4="accent4" accent5="accent5" accent6="accent6" bg1="lt1" bg2="lt2" folHlink="folHlink" hlink="hlink" tx1="dk1" tx2="dk2"/>
  <p:notesStyle>
    <a:lvl1pPr algn="l" defTabSz="914400" eaLnBrk="1" hangingPunct="1" latinLnBrk="0" marL="0" rt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!-- $Id$ --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2" Target="../tags/tag1.xml" Type="http://schemas.openxmlformats.org/officeDocument/2006/relationships/tags"/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3.xml.rels><?xml version="1.0" encoding="UTF-8" standalone="no"?><Relationships xmlns="http://schemas.openxmlformats.org/package/2006/relationships"><Relationship Id="rId2" Target="../media/image10.png" Type="http://schemas.openxmlformats.org/officeDocument/2006/relationships/image"/><Relationship Id="rId3" Target="https://lh3.googleusercontent.com/q_sgaDFh-QxNyWVdR40gGA7wQOsAcdN5RIS45PbAicfYD8e4lkDpxPhMyg8mC4OKHtD3QRBfvj_6HjsMD-98O7AiJcvv7Gmm4feeqpZw44-ACy3ZEPVayAeVGuDwI7per10RYDF8_hA" TargetMode="External" Type="http://schemas.openxmlformats.org/officeDocument/2006/relationships/image"/><Relationship Id="rId1" Target="../slideMasters/slideMaster2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2" Target="../media/image11.jp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2" Target="../media/image10.pn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2" Target="../media/image10.pn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showMasterSp="true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EF4384F9-4ECA-4967-9CF9-266A72E119A7}">
                <a16:creationId xmlns:a16="http://schemas.microsoft.com/office/drawing/2010/main" id="{BC883603-9F3B-4417-BB3E-FB0CF392E2DA}"/>
              </a:ext>
            </a:extLst>
          </p:cNvPr>
          <p:cNvSpPr>
            <a:spLocks noGrp="true"/>
          </p:cNvSpPr>
          <p:nvPr>
            <p:ph type="title"/>
          </p:nvPr>
        </p:nvSpPr>
        <p:spPr>
          <a:xfrm rot="0">
            <a:off x="847725" y="2271769"/>
            <a:ext cx="7439311" cy="776706"/>
          </a:xfrm>
          <a:prstGeom prst="rect">
            <a:avLst/>
          </a:prstGeom>
        </p:spPr>
        <p:txBody>
          <a:bodyPr anchor="b" rtlCol="0" vert="horz"/>
          <a:lstStyle>
            <a:lvl1pPr algn="ctr" lvl="0">
              <a:defRPr b="1" dirty="0" lang="en-US" sz="4400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Subtitle 2">
            <a:extLst>
              <a:ext uri="{6150D5DB-4187-470F-8B63-2F6533E78DF2}">
                <a16:creationId xmlns:a16="http://schemas.microsoft.com/office/drawing/2010/main" id="{F0E72016-DF8F-4BC9-8D59-BDB01514367E}"/>
              </a:ext>
            </a:extLst>
          </p:cNvPr>
          <p:cNvSpPr>
            <a:spLocks noGrp="true"/>
          </p:cNvSpPr>
          <p:nvPr>
            <p:ph idx="1" type="subTitle"/>
          </p:nvPr>
        </p:nvSpPr>
        <p:spPr>
          <a:xfrm rot="0">
            <a:off x="1351643" y="3056695"/>
            <a:ext cx="6436178" cy="494945"/>
          </a:xfrm>
          <a:prstGeom prst="rect">
            <a:avLst/>
          </a:prstGeom>
        </p:spPr>
        <p:txBody>
          <a:bodyPr anchor="t" lIns="91440" rtlCol="0" vert="horz">
            <a:noAutofit/>
          </a:bodyPr>
          <a:lstStyle>
            <a:lvl1pPr algn="ctr" indent="0" lvl="0" marL="0">
              <a:lnSpc>
                <a:spcPct val="100000"/>
              </a:lnSpc>
              <a:spcBef>
                <a:spcPts val="0"/>
              </a:spcBef>
              <a:buNone/>
              <a:defRPr b="0" baseline="0" dirty="0" i="0" lang="en-US" sz="1400">
                <a:solidFill>
                  <a:srgbClr val="2f54eb"/>
                </a:solidFill>
                <a:latin typeface="Poppins"/>
              </a:defRPr>
            </a:lvl1pPr>
            <a:lvl2pPr algn="ctr" indent="0" lvl="1" marL="4572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dirty="0" lang="en-US"/>
              <a:t>Click to edit Master subtitle style</a:t>
            </a:r>
            <a:endParaRPr dirty="0" lang="en-US"/>
          </a:p>
        </p:txBody>
      </p:sp>
      <p:sp>
        <p:nvSpPr>
          <p:cNvPr id="4" name="Slide Number Placeholder 5">
            <a:extLst>
              <a:ext uri="{16891D21-9073-4E81-9E5D-178F132792DA}">
                <a16:creationId xmlns:a16="http://schemas.microsoft.com/office/drawing/2010/main" id="{64CCB6F0-2149-47B6-8497-85E95EF003CC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4">
            <a:extLst>
              <a:ext uri="{7C4323B6-54B9-4E99-854F-796C27388122}">
                <a16:creationId xmlns:a16="http://schemas.microsoft.com/office/drawing/2010/main" id="{28A7D2D0-AEBA-4506-B37F-C5C76E35BBC9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3">
            <a:extLst>
              <a:ext uri="{D1514938-6352-4A57-8442-5713DD207ED6}">
                <a16:creationId xmlns:a16="http://schemas.microsoft.com/office/drawing/2010/main" id="{C8B3DD46-7883-44F2-8B5A-5A67475D9F6D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E680646B-30AB-46C9-97AD-A8381F9F2665}">
        <p14:creationId xmlns:p14="http://schemas.microsoft.com/office/powerpoint/2010/main" val="1686833518340"/>
      </p:ext>
    </p:extLst>
  </p:cSld>
  <p:clrMapOvr>
    <a:masterClrMapping/>
  </p:clrMapOvr>
</p:sldLayout>
</file>

<file path=ppt/slideLayouts/slideLayout10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8C399C63-8016-44D9-B966-61376FEC0D53}">
                <a16:creationId xmlns:a16="http://schemas.microsoft.com/office/drawing/2010/main" id="{4D1E8BDF-5E53-4FF6-94D3-DD575763716C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>
              <a:defRPr b="1" dirty="0" lang="en-US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3">
            <a:extLst>
              <a:ext uri="{EA747A8D-5120-4600-A1C9-525A3D4FDCAA}">
                <a16:creationId xmlns:a16="http://schemas.microsoft.com/office/drawing/2010/main" id="{1F349158-664B-4F63-B7DC-CB1C3C3EFA24}"/>
              </a:ext>
            </a:extLst>
          </p:cNvPr>
          <p:cNvSpPr>
            <a:spLocks noGrp="true"/>
          </p:cNvSpPr>
          <p:nvPr>
            <p:ph idx="1" type="body"/>
          </p:nvPr>
        </p:nvSpPr>
        <p:spPr>
          <a:xfrm rot="0">
            <a:off x="762000" y="1455900"/>
            <a:ext cx="2822399" cy="2984400"/>
          </a:xfrm>
          <a:prstGeom prst="roundRect">
            <a:avLst>
              <a:gd fmla="val 2553" name="adj"/>
            </a:avLst>
          </a:prstGeom>
          <a:solidFill>
            <a:schemeClr val="bg1"/>
          </a:solidFill>
          <a:ln w="14288">
            <a:solidFill>
              <a:schemeClr val="tx2">
                <a:lumMod val="10000"/>
                <a:lumOff val="90000"/>
              </a:schemeClr>
            </a:solidFill>
            <a:prstDash val="solid"/>
          </a:ln>
        </p:spPr>
        <p:txBody>
          <a:bodyPr anchor="t" bIns="45720" lIns="91440" rIns="91440" rtlCol="0" tIns="9360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b="0" dirty="0" lang="en-US" sz="1200">
                <a:latin typeface="Poppins"/>
              </a:defRPr>
            </a:lvl1pPr>
          </a:lstStyle>
          <a:p>
            <a:pPr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4" name="Picture Placeholder 2">
            <a:extLst>
              <a:ext uri="{02875223-1AB1-4DB7-852C-2252B70F84F7}">
                <a16:creationId xmlns:a16="http://schemas.microsoft.com/office/drawing/2010/main" id="{CED9F0A7-DAFE-4065-BA5E-B7399C762280}"/>
              </a:ext>
            </a:extLst>
          </p:cNvPr>
          <p:cNvSpPr>
            <a:spLocks noGrp="true"/>
          </p:cNvSpPr>
          <p:nvPr>
            <p:ph idx="2" type="pic"/>
          </p:nvPr>
        </p:nvSpPr>
        <p:spPr>
          <a:xfrm rot="0">
            <a:off x="3775220" y="1492944"/>
            <a:ext cx="4543283" cy="2925962"/>
          </a:xfrm>
          <a:prstGeom prst="roundRect">
            <a:avLst>
              <a:gd fmla="val 2426" name="adj"/>
            </a:avLst>
          </a:prstGeom>
          <a:solidFill>
            <a:schemeClr val="bg1">
              <a:lumMod val="95000"/>
            </a:schemeClr>
          </a:solidFill>
          <a:ln cap="flat" w="38100">
            <a:solidFill>
              <a:srgbClr val="030723"/>
            </a:solidFill>
            <a:prstDash val="solid"/>
            <a:round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5" name="Slide Number Placeholder 4">
            <a:extLst>
              <a:ext uri="{86D01D86-45B0-4331-B7D1-5990ADE40341}">
                <a16:creationId xmlns:a16="http://schemas.microsoft.com/office/drawing/2010/main" id="{7DC51DC5-089B-4902-A9A3-36DDCABA56E6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6" name="Footer Placeholder 3">
            <a:extLst>
              <a:ext uri="{EEED3D74-043F-4B98-8815-56EB145BBE74}">
                <a16:creationId xmlns:a16="http://schemas.microsoft.com/office/drawing/2010/main" id="{0CDEE13F-92E1-4687-BB7A-499F2C2726A5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7" name="Date Placeholder 1">
            <a:extLst>
              <a:ext uri="{64493A11-6400-407A-8450-2D432761D75A}">
                <a16:creationId xmlns:a16="http://schemas.microsoft.com/office/drawing/2010/main" id="{48F6ECF3-EA51-43E5-AEFB-34CDF375CAC7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CFD62834-DF50-4DEF-928A-E16EC217B0E0}">
        <p14:creationId xmlns:p14="http://schemas.microsoft.com/office/powerpoint/2010/main" val="1686833518357"/>
      </p:ext>
    </p:extLst>
  </p:cSld>
  <p:clrMapOvr>
    <a:masterClrMapping/>
  </p:clrMapOvr>
</p:sldLayout>
</file>

<file path=ppt/slideLayouts/slideLayout11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userDrawn="1">
  <p:cSld name="Title,Text,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AD7185CC-5727-4CBD-BB19-4C051A9B5B38}">
                <a16:creationId xmlns:a16="http://schemas.microsoft.com/office/drawing/2010/main" id="{B660F74C-BC89-4497-AC9A-98D7B73226D4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>
              <a:defRPr b="1" dirty="0" lang="en-US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Picture Placeholder 2">
            <a:extLst>
              <a:ext uri="{D966DB6F-B8CD-43C9-8CB3-E137D95D30CD}">
                <a16:creationId xmlns:a16="http://schemas.microsoft.com/office/drawing/2010/main" id="{3D2F5DB6-52CF-4145-A703-F93F581234C4}"/>
              </a:ext>
            </a:extLst>
          </p:cNvPr>
          <p:cNvSpPr>
            <a:spLocks noGrp="true"/>
          </p:cNvSpPr>
          <p:nvPr>
            <p:ph idx="1" type="pic"/>
          </p:nvPr>
        </p:nvSpPr>
        <p:spPr>
          <a:xfrm rot="0">
            <a:off x="843857" y="1474784"/>
            <a:ext cx="1723499" cy="2074863"/>
          </a:xfrm>
          <a:prstGeom prst="roundRect">
            <a:avLst>
              <a:gd fmla="val 4734" name="adj"/>
            </a:avLst>
          </a:prstGeom>
          <a:solidFill>
            <a:schemeClr val="bg1">
              <a:lumMod val="95000"/>
            </a:schemeClr>
          </a:solidFill>
          <a:ln cap="flat" w="38100">
            <a:solidFill>
              <a:srgbClr val="030723"/>
            </a:solidFill>
            <a:prstDash val="solid"/>
            <a:round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4" name="Content Placeholder 2">
            <a:extLst>
              <a:ext uri="{80FC945A-D94A-4A82-BEA2-6A4265F84B34}">
                <a16:creationId xmlns:a16="http://schemas.microsoft.com/office/drawing/2010/main" id="{9C4DB0F5-21D9-4C23-8689-E77FBE23C791}"/>
              </a:ext>
            </a:extLst>
          </p:cNvPr>
          <p:cNvSpPr>
            <a:spLocks noGrp="true"/>
          </p:cNvSpPr>
          <p:nvPr>
            <p:ph idx="2" type="body"/>
          </p:nvPr>
        </p:nvSpPr>
        <p:spPr>
          <a:xfrm rot="0">
            <a:off x="762000" y="3810000"/>
            <a:ext cx="1847850" cy="523875"/>
          </a:xfrm>
          <a:prstGeom prst="rect">
            <a:avLst/>
          </a:prstGeom>
        </p:spPr>
        <p:txBody>
          <a:bodyPr anchor="t" rtlCol="0" vert="horz">
            <a:normAutofit fontScale="85000" lnSpcReduction="20000"/>
          </a:bodyPr>
          <a:lstStyle>
            <a:lvl1pPr algn="ctr" indent="0" lvl="0" marL="0">
              <a:lnSpc>
                <a:spcPct val="100000"/>
              </a:lnSpc>
              <a:buFont typeface="Arial"/>
              <a:buNone/>
              <a:defRPr b="0" dirty="0" lang="en-US" sz="1000">
                <a:solidFill>
                  <a:srgbClr val="030723"/>
                </a:solidFill>
                <a:latin typeface="Poppins"/>
              </a:defRPr>
            </a:lvl1pPr>
            <a:lvl2pPr lvl="1">
              <a:lnSpc>
                <a:spcPct val="129999"/>
              </a:lnSpc>
              <a:defRPr dirty="0" lang="en-US" sz="100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dirty="0" i="0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5" name="Picture Placeholder 2">
            <a:extLst>
              <a:ext uri="{C25D826F-74E1-4513-9F54-819620C99889}">
                <a16:creationId xmlns:a16="http://schemas.microsoft.com/office/drawing/2010/main" id="{78A7A4B2-D461-4D88-924E-776808BDC5BA}"/>
              </a:ext>
            </a:extLst>
          </p:cNvPr>
          <p:cNvSpPr>
            <a:spLocks noGrp="true"/>
          </p:cNvSpPr>
          <p:nvPr>
            <p:ph idx="3" type="pic"/>
          </p:nvPr>
        </p:nvSpPr>
        <p:spPr>
          <a:xfrm rot="0">
            <a:off x="2835275" y="1474787"/>
            <a:ext cx="3459670" cy="2074863"/>
          </a:xfrm>
          <a:prstGeom prst="roundRect">
            <a:avLst>
              <a:gd fmla="val 4089" name="adj"/>
            </a:avLst>
          </a:prstGeom>
          <a:solidFill>
            <a:schemeClr val="bg1">
              <a:lumMod val="95000"/>
            </a:schemeClr>
          </a:solidFill>
          <a:ln cap="flat" w="38100">
            <a:solidFill>
              <a:srgbClr val="030723"/>
            </a:solidFill>
            <a:prstDash val="solid"/>
            <a:round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6" name="Content Placeholder 2">
            <a:extLst>
              <a:ext uri="{B10E2905-387C-4684-B703-39EDB7356986}">
                <a16:creationId xmlns:a16="http://schemas.microsoft.com/office/drawing/2010/main" id="{8B0DCDE6-72F3-436E-BFD5-678B9F0896C2}"/>
              </a:ext>
            </a:extLst>
          </p:cNvPr>
          <p:cNvSpPr>
            <a:spLocks noGrp="true"/>
          </p:cNvSpPr>
          <p:nvPr>
            <p:ph idx="4" type="body"/>
          </p:nvPr>
        </p:nvSpPr>
        <p:spPr>
          <a:xfrm rot="0">
            <a:off x="2777556" y="3810000"/>
            <a:ext cx="3577708" cy="523875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algn="ctr" indent="0" lvl="0" marL="0">
              <a:lnSpc>
                <a:spcPct val="100000"/>
              </a:lnSpc>
              <a:buFont typeface="Arial"/>
              <a:buNone/>
              <a:defRPr b="0" dirty="0" lang="en-US" sz="1000">
                <a:solidFill>
                  <a:srgbClr val="030723"/>
                </a:solidFill>
                <a:latin typeface="Poppins"/>
              </a:defRPr>
            </a:lvl1pPr>
            <a:lvl2pPr lvl="1">
              <a:lnSpc>
                <a:spcPct val="129999"/>
              </a:lnSpc>
              <a:defRPr dirty="0" lang="en-US" sz="100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dirty="0" i="0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7" name="Picture Placeholder 2">
            <a:extLst>
              <a:ext uri="{8C8C9C2F-2C76-4282-A59A-8FB82D9C17C5}">
                <a16:creationId xmlns:a16="http://schemas.microsoft.com/office/drawing/2010/main" id="{DC8977CD-0742-4BEA-800D-B15F4FF708FB}"/>
              </a:ext>
            </a:extLst>
          </p:cNvPr>
          <p:cNvSpPr>
            <a:spLocks noGrp="true"/>
          </p:cNvSpPr>
          <p:nvPr>
            <p:ph idx="5" type="pic"/>
          </p:nvPr>
        </p:nvSpPr>
        <p:spPr>
          <a:xfrm rot="0">
            <a:off x="6581774" y="1483614"/>
            <a:ext cx="1724025" cy="2074863"/>
          </a:xfrm>
          <a:prstGeom prst="roundRect">
            <a:avLst>
              <a:gd fmla="val 4225" name="adj"/>
            </a:avLst>
          </a:prstGeom>
          <a:solidFill>
            <a:schemeClr val="bg1">
              <a:lumMod val="95000"/>
            </a:schemeClr>
          </a:solidFill>
          <a:ln cap="flat" w="38100">
            <a:solidFill>
              <a:srgbClr val="030723"/>
            </a:solidFill>
            <a:prstDash val="solid"/>
            <a:round/>
          </a:ln>
        </p:spPr>
        <p:txBody>
          <a:bodyPr rtlCol="0"/>
          <a:lstStyle/>
          <a:p>
            <a:pPr/>
            <a:r>
              <a:rPr dirty="0" lang="en-US"/>
              <a:t>Click icon to add picture</a:t>
            </a:r>
            <a:endParaRPr dirty="0" lang="en-US"/>
          </a:p>
        </p:txBody>
      </p:sp>
      <p:sp>
        <p:nvSpPr>
          <p:cNvPr id="8" name="Content Placeholder 2">
            <a:extLst>
              <a:ext uri="{F74A7E21-3094-4DCA-8DEA-4A022F6363E0}">
                <a16:creationId xmlns:a16="http://schemas.microsoft.com/office/drawing/2010/main" id="{F84D7560-506F-43A4-8CF4-5460D9D4FE77}"/>
              </a:ext>
            </a:extLst>
          </p:cNvPr>
          <p:cNvSpPr>
            <a:spLocks noGrp="true"/>
          </p:cNvSpPr>
          <p:nvPr>
            <p:ph idx="6" type="body"/>
          </p:nvPr>
        </p:nvSpPr>
        <p:spPr>
          <a:xfrm rot="0">
            <a:off x="6496050" y="3810000"/>
            <a:ext cx="1882775" cy="523875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algn="ctr" indent="0" lvl="0" marL="0">
              <a:lnSpc>
                <a:spcPct val="100000"/>
              </a:lnSpc>
              <a:buFont typeface="Arial"/>
              <a:buNone/>
              <a:defRPr b="0" dirty="0" lang="en-US" sz="1000">
                <a:solidFill>
                  <a:srgbClr val="030723"/>
                </a:solidFill>
                <a:latin typeface="Poppins"/>
              </a:defRPr>
            </a:lvl1pPr>
            <a:lvl2pPr lvl="1">
              <a:lnSpc>
                <a:spcPct val="129999"/>
              </a:lnSpc>
              <a:defRPr dirty="0" lang="en-US" sz="100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dirty="0" i="0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dirty="0" i="1" lang="en-US" sz="105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9" name="Slide Number Placeholder 4">
            <a:extLst>
              <a:ext uri="{0ABA312E-89A2-4498-9FD9-003468B1BB79}">
                <a16:creationId xmlns:a16="http://schemas.microsoft.com/office/drawing/2010/main" id="{2E01B175-FA2C-4EDD-AEFA-400CCBAFF099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10" name="Footer Placeholder 3">
            <a:extLst>
              <a:ext uri="{C9FFC589-F196-4476-857B-C881ECCA203D}">
                <a16:creationId xmlns:a16="http://schemas.microsoft.com/office/drawing/2010/main" id="{AFC90566-91B8-47A2-BB7F-7291C270969B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11" name="Date Placeholder 1">
            <a:extLst>
              <a:ext uri="{068C7630-CFFD-4618-B96B-AA47CDAF93C4}">
                <a16:creationId xmlns:a16="http://schemas.microsoft.com/office/drawing/2010/main" id="{E898ADBC-26CB-4A9E-8C16-734550E89A9F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custDataLst>
      <p:tags r:id="rId2"/>
    </p:custDataLst>
    <p:extLst>
      <p:ext uri="{E75B9A39-5E26-4D5D-BA6E-E9AF234ECA4B}">
        <p14:creationId xmlns:p14="http://schemas.microsoft.com/office/powerpoint/2010/main" val="1686833518360"/>
      </p:ext>
    </p:extLst>
  </p:cSld>
  <p:clrMapOvr>
    <a:masterClrMapping/>
  </p:clrMapOvr>
</p:sldLayout>
</file>

<file path=ppt/slideLayouts/slideLayout12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cust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2A124663-163E-4584-8D6F-D8A6945E0DC1}">
                <a16:creationId xmlns:a16="http://schemas.microsoft.com/office/drawing/2010/main" id="{95199842-6856-489E-B6FA-099EC7334935}"/>
              </a:ext>
            </a:extLst>
          </p:cNvPr>
          <p:cNvSpPr/>
          <p:nvPr/>
        </p:nvSpPr>
        <p:spPr>
          <a:xfrm rot="0">
            <a:off x="0" y="0"/>
            <a:ext cx="4562475" cy="5143500"/>
          </a:xfrm>
          <a:prstGeom prst="rect">
            <a:avLst/>
          </a:prstGeom>
          <a:solidFill>
            <a:srgbClr val="e4e8ef"/>
          </a:solidFill>
          <a:effectLst/>
        </p:spPr>
        <p:style>
          <a:lnRef idx="1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anchor="ctr" rtlCol="0" vert="horz">
            <a:noAutofit/>
          </a:bodyPr>
          <a:lstStyle/>
          <a:p>
            <a:pPr algn="ctr"/>
            <a:r>
              <a:rPr dirty="0" lang="en-US">
                <a:latin typeface="Oxygen"/>
              </a:rPr>
              <a:t/>
            </a:r>
            <a:endParaRPr dirty="0" lang="en-US">
              <a:latin typeface="Oxygen"/>
            </a:endParaRPr>
          </a:p>
        </p:txBody>
      </p:sp>
      <p:sp>
        <p:nvSpPr>
          <p:cNvPr id="3" name="Rectangle 2">
            <a:extLst>
              <a:ext uri="{F20756B8-34DA-4278-A944-301D2A3FD435}">
                <a16:creationId xmlns:a16="http://schemas.microsoft.com/office/drawing/2010/main" id="{E65201C4-37DE-40CC-AB4D-FF2AD6F818A6}"/>
              </a:ext>
            </a:extLst>
          </p:cNvPr>
          <p:cNvSpPr/>
          <p:nvPr/>
        </p:nvSpPr>
        <p:spPr>
          <a:xfrm rot="0">
            <a:off x="216760" y="195862"/>
            <a:ext cx="4957040" cy="4726951"/>
          </a:xfrm>
          <a:prstGeom prst="roundRect">
            <a:avLst>
              <a:gd fmla="val 1622" name="adj"/>
            </a:avLst>
          </a:prstGeom>
          <a:solidFill>
            <a:schemeClr val="bg1"/>
          </a:solidFill>
          <a:ln cap="flat" w="9525">
            <a:solidFill>
              <a:schemeClr val="tx2">
                <a:lumMod val="10000"/>
                <a:lumOff val="90000"/>
              </a:schemeClr>
            </a:solidFill>
            <a:prstDash val="solid"/>
            <a:round/>
          </a:ln>
          <a:effectLst/>
        </p:spPr>
        <p:style>
          <a:lnRef idx="1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anchor="ctr" rtlCol="0" vert="horz">
            <a:noAutofit/>
          </a:bodyPr>
          <a:lstStyle/>
          <a:p>
            <a:pPr algn="ctr"/>
            <a:r>
              <a:rPr dirty="0" lang="en-US">
                <a:latin typeface="Oxygen"/>
              </a:rPr>
              <a:t/>
            </a:r>
            <a:endParaRPr dirty="0" lang="en-US">
              <a:latin typeface="Oxygen"/>
            </a:endParaRPr>
          </a:p>
        </p:txBody>
      </p:sp>
      <p:sp>
        <p:nvSpPr>
          <p:cNvPr id="4" name="Text Placeholder 2">
            <a:extLst>
              <a:ext uri="{D0B36A74-30B4-43CC-8372-1E2E918D8FA9}">
                <a16:creationId xmlns:a16="http://schemas.microsoft.com/office/drawing/2010/main" id="{7283B2E7-65CD-4504-BE72-0B5105851018}"/>
              </a:ext>
            </a:extLst>
          </p:cNvPr>
          <p:cNvSpPr>
            <a:spLocks noGrp="true"/>
          </p:cNvSpPr>
          <p:nvPr>
            <p:ph type="body"/>
          </p:nvPr>
        </p:nvSpPr>
        <p:spPr>
          <a:xfrm rot="0">
            <a:off x="762000" y="1684947"/>
            <a:ext cx="7620000" cy="511812"/>
          </a:xfrm>
          <a:prstGeom prst="rect">
            <a:avLst/>
          </a:prstGeom>
        </p:spPr>
        <p:txBody>
          <a:bodyPr anchor="b" bIns="0" lIns="0" rIns="0" rtlCol="0" tIns="0" vert="horz">
            <a:noAutofit/>
          </a:bodyPr>
          <a:lstStyle>
            <a:lvl1pPr indent="0" lvl="0" marL="0">
              <a:lnSpc>
                <a:spcPct val="100000"/>
              </a:lnSpc>
              <a:buNone/>
              <a:defRPr b="0" dirty="0" i="0"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</a:defRPr>
            </a:lvl1pPr>
            <a:lvl2pPr indent="0" lvl="1" marL="457200">
              <a:buNone/>
              <a:defRPr dirty="0" lang="en-US"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Add subtitle</a:t>
            </a:r>
            <a:endParaRPr dirty="0" lang="en-US"/>
          </a:p>
        </p:txBody>
      </p:sp>
      <p:sp>
        <p:nvSpPr>
          <p:cNvPr hidden="false" id="5" name="Title 1">
            <a:extLst>
              <a:ext uri="{A542B33E-12FC-46E1-B7AA-263145A36086}">
                <a16:creationId xmlns:a16="http://schemas.microsoft.com/office/drawing/2010/main" id="{69295CDB-85D2-46C1-9037-3BB88AC3F0ED}"/>
              </a:ext>
            </a:extLst>
          </p:cNvPr>
          <p:cNvSpPr>
            <a:spLocks noGrp="true"/>
          </p:cNvSpPr>
          <p:nvPr>
            <p:ph idx="1" type="title"/>
          </p:nvPr>
        </p:nvSpPr>
        <p:spPr>
          <a:xfrm rot="0">
            <a:off x="762000" y="2228550"/>
            <a:ext cx="7620000" cy="882263"/>
          </a:xfrm>
          <a:prstGeom prst="rect">
            <a:avLst/>
          </a:prstGeom>
        </p:spPr>
        <p:txBody>
          <a:bodyPr anchor="t" bIns="0" lIns="0" rIns="0" rtlCol="0" tIns="95250" vert="horz"/>
          <a:lstStyle>
            <a:lvl1pPr lvl="0">
              <a:defRPr b="1" dirty="0" lang="en-US" sz="4000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Add title</a:t>
            </a:r>
            <a:endParaRPr dirty="0" lang="en-US"/>
          </a:p>
        </p:txBody>
      </p:sp>
      <p:sp>
        <p:nvSpPr>
          <p:cNvPr id="6" name="Slide Number Placeholder 5">
            <a:extLst>
              <a:ext uri="{5457DAB9-ED16-4F96-8C2B-875530ECBDD3}">
                <a16:creationId xmlns:a16="http://schemas.microsoft.com/office/drawing/2010/main" id="{1FD774BD-2A45-4E30-A503-D6BCA6D1BB1B}"/>
              </a:ext>
            </a:extLst>
          </p:cNvPr>
          <p:cNvSpPr>
            <a:spLocks noGrp="true"/>
          </p:cNvSpPr>
          <p:nvPr>
            <p:ph idx="2" sz="quarter" type="sldNum"/>
          </p:nvPr>
        </p:nvSpPr>
        <p:spPr/>
        <p:txBody>
          <a:bodyPr rtlCol="0" vert="horz"/>
          <a:lstStyle>
            <a:lvl1pPr lvl="0">
              <a:defRPr dirty="0" lang="en-US">
                <a:latin typeface="Oxygen"/>
              </a:defRPr>
            </a:lvl1pPr>
          </a:lstStyle>
          <a:p>
            <a:pPr/>
            <a:r>
              <a:rPr dirty="0" lang="en-US"/>
              <a:t>1</a:t>
            </a:r>
            <a:endParaRPr dirty="0" lang="en-US"/>
          </a:p>
        </p:txBody>
      </p:sp>
      <p:sp>
        <p:nvSpPr>
          <p:cNvPr id="7" name="Footer Placeholder 4">
            <a:extLst>
              <a:ext uri="{B5850D25-4A83-4680-ADA4-725D26205742}">
                <a16:creationId xmlns:a16="http://schemas.microsoft.com/office/drawing/2010/main" id="{DD25DAAD-D340-49AA-9535-07FBC94BDDDC}"/>
              </a:ext>
            </a:extLst>
          </p:cNvPr>
          <p:cNvSpPr>
            <a:spLocks noGrp="true"/>
          </p:cNvSpPr>
          <p:nvPr>
            <p:ph idx="3" sz="quarter" type="ftr"/>
          </p:nvPr>
        </p:nvSpPr>
        <p:spPr/>
        <p:txBody>
          <a:bodyPr rtlCol="0" vert="horz"/>
          <a:lstStyle>
            <a:lvl1pPr lvl="0">
              <a:defRPr dirty="0" lang="en-US">
                <a:latin typeface="Oxygen"/>
              </a:defRPr>
            </a:lvl1pPr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8" name="Date Placeholder 3">
            <a:extLst>
              <a:ext uri="{EE8E56BD-D26A-4340-B2BA-2B0EDE09A6F1}">
                <a16:creationId xmlns:a16="http://schemas.microsoft.com/office/drawing/2010/main" id="{EC13C3B6-8F36-4211-882C-2824E0F22104}"/>
              </a:ext>
            </a:extLst>
          </p:cNvPr>
          <p:cNvSpPr>
            <a:spLocks noGrp="true"/>
          </p:cNvSpPr>
          <p:nvPr>
            <p:ph idx="4" sz="half" type="dt"/>
          </p:nvPr>
        </p:nvSpPr>
        <p:spPr/>
        <p:txBody>
          <a:bodyPr rtlCol="0" vert="horz"/>
          <a:lstStyle>
            <a:lvl1pPr lvl="0">
              <a:defRPr dirty="0" lang="en-US">
                <a:latin typeface="Oxygen"/>
              </a:defRPr>
            </a:lvl1pPr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  <p:sp>
        <p:nvSpPr>
          <p:cNvPr id="9" name="">
            <a:extLst>
              <a:ext uri="{BCB4080F-AB21-4F79-932B-ED00452CBB1E}">
                <a16:creationId xmlns:a16="http://schemas.microsoft.com/office/drawing/2010/main" id="{8214DEA8-ADEF-4078-82F4-B987FC900222}"/>
              </a:ext>
            </a:extLst>
          </p:cNvPr>
          <p:cNvSpPr/>
          <p:nvPr>
            <p:ph idx="5" type="title"/>
          </p:nvPr>
        </p:nvSpPr>
        <p:spPr>
          <a:xfrm flipH="false" flipV="false" rot="0">
            <a:off x="762000" y="762000"/>
            <a:ext cx="3048000" cy="304800"/>
          </a:xfrm>
          <a:prstGeom prst="rect">
            <a:avLst/>
          </a:prstGeom>
        </p:spPr>
        <p:txBody>
          <a:bodyPr anchor="b" bIns="0" lIns="0" rIns="0" rtlCol="0" tIns="0" vert="horz">
            <a:noAutofit/>
          </a:bodyPr>
          <a:lstStyle>
            <a:lvl1pPr lvl="0">
              <a:defRPr b="1" dirty="0" lang="en-US" sz="1800">
                <a:solidFill>
                  <a:srgbClr val="030723"/>
                </a:solidFill>
                <a:latin typeface="Roboto"/>
              </a:defRPr>
            </a:lvl1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</p:spTree>
    <p:extLst>
      <p:ext uri="{70A47F43-729A-4DFA-9F3F-8CDD80E543AF}">
        <p14:creationId xmlns:p14="http://schemas.microsoft.com/office/powerpoint/2010/main" val="1686833518363"/>
      </p:ext>
    </p:extLst>
  </p:cSld>
  <p:clrMapOvr>
    <a:masterClrMapping/>
  </p:clrMapOvr>
</p:sldLayout>
</file>

<file path=ppt/slideLayouts/slideLayout13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showMasterSp="true" type="title">
  <p:cSld name="Title Slide">
    <p:bg>
      <p:bgPr>
        <a:solidFill>
          <a:srgbClr val="f5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1ED1FE99-8710-4A67-8C15-7A885854EF9F}">
                <a16:creationId xmlns:a16="http://schemas.microsoft.com/office/drawing/2010/main" id="{85CEAD2E-6C0F-42FA-AD6E-A9E5B25DC153}"/>
              </a:ext>
            </a:extLst>
          </p:cNvPr>
          <p:cNvPicPr>
            <a:picLocks noChangeAspect="true"/>
          </p:cNvPicPr>
          <p:nvPr userDrawn="1"/>
        </p:nvPicPr>
        <p:blipFill>
          <a:blip r:embed="rId2"/>
          <a:stretch>
            <a:fillRect/>
          </a:stretch>
        </p:blipFill>
        <p:spPr>
          <a:xfrm flipH="false" flipV="false" rot="0">
            <a:off x="0" y="8324"/>
            <a:ext cx="9144000" cy="5129048"/>
          </a:xfrm>
          <a:prstGeom prst="rect">
            <a:avLst/>
          </a:prstGeom>
          <a:noFill/>
        </p:spPr>
      </p:pic>
      <p:sp>
        <p:nvSpPr>
          <p:cNvPr id="3" name="Title 1">
            <a:extLst>
              <a:ext uri="{577F3DAC-099E-48E3-9878-D9B58401DA4D}">
                <a16:creationId xmlns:a16="http://schemas.microsoft.com/office/drawing/2010/main" id="{80DF529C-876D-40C7-B237-F9EAF60DE306}"/>
              </a:ext>
            </a:extLst>
          </p:cNvPr>
          <p:cNvSpPr>
            <a:spLocks noGrp="true"/>
          </p:cNvSpPr>
          <p:nvPr>
            <p:ph type="title"/>
          </p:nvPr>
        </p:nvSpPr>
        <p:spPr>
          <a:xfrm rot="0">
            <a:off x="762000" y="1133475"/>
            <a:ext cx="4265847" cy="1913810"/>
          </a:xfrm>
          <a:prstGeom prst="rect">
            <a:avLst/>
          </a:prstGeom>
        </p:spPr>
        <p:txBody>
          <a:bodyPr anchor="b" rtlCol="0" vert="horz"/>
          <a:lstStyle>
            <a:lvl1pPr algn="l" lvl="0">
              <a:defRPr b="1" dirty="0" lang="en-US" sz="4000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4" name="Subtitle 2">
            <a:extLst>
              <a:ext uri="{FED4E246-D475-440A-B665-171B1671FFD5}">
                <a16:creationId xmlns:a16="http://schemas.microsoft.com/office/drawing/2010/main" id="{31134382-19D3-4DEA-9CA9-495F81F6B906}"/>
              </a:ext>
            </a:extLst>
          </p:cNvPr>
          <p:cNvSpPr>
            <a:spLocks noGrp="true"/>
          </p:cNvSpPr>
          <p:nvPr>
            <p:ph idx="1" type="subTitle"/>
          </p:nvPr>
        </p:nvSpPr>
        <p:spPr>
          <a:xfrm rot="0">
            <a:off x="762000" y="3055515"/>
            <a:ext cx="4265847" cy="494947"/>
          </a:xfrm>
          <a:prstGeom prst="rect">
            <a:avLst/>
          </a:prstGeom>
        </p:spPr>
        <p:txBody>
          <a:bodyPr anchor="t" lIns="91440" rtlCol="0" vert="horz">
            <a:noAutofit/>
          </a:bodyPr>
          <a:lstStyle>
            <a:lvl1pPr algn="l" indent="0" lvl="0" marL="0">
              <a:lnSpc>
                <a:spcPct val="100000"/>
              </a:lnSpc>
              <a:spcBef>
                <a:spcPts val="0"/>
              </a:spcBef>
              <a:buNone/>
              <a:defRPr b="0" baseline="0" dirty="0" i="0" lang="en-US" sz="1400">
                <a:solidFill>
                  <a:srgbClr val="030723"/>
                </a:solidFill>
                <a:latin typeface="Poppins"/>
              </a:defRPr>
            </a:lvl1pPr>
            <a:lvl2pPr algn="ctr" indent="0" lvl="1" marL="4572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 dirty="0" lang="en-U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dirty="0" lang="en-US"/>
              <a:t>Click to edit Master subtitle style</a:t>
            </a:r>
            <a:endParaRPr dirty="0" lang="en-US"/>
          </a:p>
        </p:txBody>
      </p:sp>
      <p:sp>
        <p:nvSpPr>
          <p:cNvPr hidden="true" id="5" name="Slide Number Placeholder 5">
            <a:extLst>
              <a:ext uri="{A6831A6A-D954-4040-80F3-A764447B2CD2}">
                <a16:creationId xmlns:a16="http://schemas.microsoft.com/office/drawing/2010/main" id="{434F241B-E81A-4F5C-97A0-AF50251FE734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>
          <a:prstGeom prst="roundRect">
            <a:avLst/>
          </a:prstGeom>
          <a:solidFill>
            <a:schemeClr val="bg1"/>
          </a:solidFill>
          <a:ln cap="flat" w="28575">
            <a:solidFill>
              <a:srgbClr val="f5f6fb"/>
            </a:solidFill>
            <a:prstDash val="solid"/>
            <a:round/>
          </a:ln>
        </p:spPr>
        <p:txBody>
          <a:bodyPr rtlCol="0"/>
          <a:lstStyle>
            <a:lvl1pPr lvl="0"/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6" name="Footer Placeholder 4">
            <a:extLst>
              <a:ext uri="{44943AA9-2EA5-4676-8729-A18107A5CCD8}">
                <a16:creationId xmlns:a16="http://schemas.microsoft.com/office/drawing/2010/main" id="{8B61A78A-AF42-439D-8380-F601F7C591C0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>
          <a:xfrm rot="0">
            <a:off x="2495550" y="4686300"/>
            <a:ext cx="5181600" cy="285750"/>
          </a:xfrm>
          <a:prstGeom prst="roundRect">
            <a:avLst/>
          </a:prstGeom>
          <a:solidFill>
            <a:schemeClr val="bg1"/>
          </a:solidFill>
          <a:ln cap="flat" w="28575">
            <a:solidFill>
              <a:srgbClr val="f5f6fb"/>
            </a:solidFill>
            <a:prstDash val="solid"/>
            <a:round/>
          </a:ln>
        </p:spPr>
        <p:txBody>
          <a:bodyPr rtlCol="0"/>
          <a:lstStyle>
            <a:lvl1pPr lvl="0"/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7" name="Date Placeholder 3">
            <a:extLst>
              <a:ext uri="{C13A7AF6-6031-488A-8DD1-B33E418C9EBC}">
                <a16:creationId xmlns:a16="http://schemas.microsoft.com/office/drawing/2010/main" id="{0DAF500B-1DFE-4718-92E6-54D38AEB1F8B}"/>
              </a:ext>
            </a:extLst>
          </p:cNvPr>
          <p:cNvSpPr>
            <a:spLocks noGrp="true"/>
          </p:cNvSpPr>
          <p:nvPr>
            <p:ph idx="10" sz="half" type="dt"/>
          </p:nvPr>
        </p:nvSpPr>
        <p:spPr>
          <a:xfrm rot="0">
            <a:off x="762000" y="4695034"/>
            <a:ext cx="1639570" cy="285750"/>
          </a:xfrm>
          <a:prstGeom prst="roundRect">
            <a:avLst/>
          </a:prstGeom>
          <a:solidFill>
            <a:schemeClr val="bg1"/>
          </a:solidFill>
          <a:ln cap="flat" w="28575">
            <a:solidFill>
              <a:srgbClr val="f5f6fb"/>
            </a:solidFill>
            <a:prstDash val="solid"/>
            <a:round/>
          </a:ln>
        </p:spPr>
        <p:txBody>
          <a:bodyPr rtlCol="0"/>
          <a:lstStyle>
            <a:lvl1pPr lvl="0"/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  <p:pic>
        <p:nvPicPr>
          <p:cNvPr id="8" name="">
            <a:extLst>
              <a:ext uri="{E5384BC4-194D-45F9-AEDD-0A1106075151}">
                <a16:creationId xmlns:a16="http://schemas.microsoft.com/office/drawing/2010/main" id="{6A3A731F-01D1-475B-8079-4FC5C325EA37}"/>
              </a:ext>
            </a:extLst>
          </p:cNvPr>
          <p:cNvPicPr>
            <a:picLocks noChangeAspect="true"/>
          </p:cNvPicPr>
          <p:nvPr userDrawn="1"/>
        </p:nvPicPr>
        <p:blipFill>
          <a:blip r:link="rId3"/>
          <a:stretch>
            <a:fillRect/>
          </a:stretch>
        </p:blipFill>
        <p:spPr>
          <a:xfrm flipH="false" flipV="false" rot="0">
            <a:off x="762000" y="4554769"/>
            <a:ext cx="1065037" cy="426015"/>
          </a:xfrm>
          <a:prstGeom prst="rect">
            <a:avLst/>
          </a:prstGeom>
          <a:noFill/>
        </p:spPr>
      </p:pic>
    </p:spTree>
    <p:extLst>
      <p:ext uri="{0B816898-9663-4477-AE24-9DD150641E11}">
        <p14:creationId xmlns:p14="http://schemas.microsoft.com/office/powerpoint/2010/main" val="1686833518365"/>
      </p:ext>
    </p:extLst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8AF30F48-FC89-4C85-ABDC-6AD334C0FED4}">
                <a16:creationId xmlns:a16="http://schemas.microsoft.com/office/drawing/2010/main" id="{34622611-8213-47A7-BB2F-5CA778A9BE07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>
              <a:defRPr b="1" dirty="0" lang="en-US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>
            <a:extLst>
              <a:ext uri="{1992E366-3563-403C-B874-021BBFE11DF3}">
                <a16:creationId xmlns:a16="http://schemas.microsoft.com/office/drawing/2010/main" id="{2BF9073E-49E1-4EE4-BFB5-A647FB6B1F58}"/>
              </a:ext>
            </a:extLst>
          </p:cNvPr>
          <p:cNvSpPr>
            <a:spLocks noGrp="true"/>
          </p:cNvSpPr>
          <p:nvPr>
            <p:ph idx="1"/>
          </p:nvPr>
        </p:nvSpPr>
        <p:spPr/>
        <p:txBody>
          <a:bodyPr rtlCol="0"/>
          <a:lstStyle>
            <a:lvl1pPr lvl="0">
              <a:buClr>
                <a:srgbClr val="2f54eb"/>
              </a:buClr>
              <a:buFont typeface="Source Sans Pro"/>
              <a:buChar char="→"/>
              <a:defRPr b="0" dirty="0" lang="en-US">
                <a:solidFill>
                  <a:srgbClr val="030723"/>
                </a:solidFill>
                <a:latin typeface="Poppins"/>
              </a:defRPr>
            </a:lvl1pPr>
            <a:lvl2pPr lvl="1">
              <a:buClr>
                <a:srgbClr val="2f54eb"/>
              </a:buClr>
              <a:buFont typeface="Source Sans Pro"/>
              <a:buChar char="→"/>
              <a:defRPr b="0" dirty="0" lang="en-US">
                <a:solidFill>
                  <a:srgbClr val="030723"/>
                </a:solidFill>
                <a:latin typeface="Poppins"/>
              </a:defRPr>
            </a:lvl2pPr>
            <a:lvl3pPr lvl="2">
              <a:buClr>
                <a:srgbClr val="2f54eb"/>
              </a:buClr>
              <a:buFont typeface="Source Sans Pro"/>
              <a:buChar char="→"/>
              <a:defRPr b="0" dirty="0" lang="en-US">
                <a:solidFill>
                  <a:srgbClr val="030723"/>
                </a:solidFill>
                <a:latin typeface="Poppins"/>
              </a:defRPr>
            </a:lvl3pPr>
            <a:lvl4pPr lvl="3">
              <a:buClr>
                <a:srgbClr val="2f54eb"/>
              </a:buClr>
              <a:buFont typeface="Source Sans Pro"/>
              <a:buChar char="→"/>
              <a:defRPr b="0" dirty="0" lang="en-US">
                <a:solidFill>
                  <a:srgbClr val="030723"/>
                </a:solidFill>
                <a:latin typeface="Poppins"/>
              </a:defRPr>
            </a:lvl4pPr>
            <a:lvl5pPr lvl="4">
              <a:buClr>
                <a:srgbClr val="2f54eb"/>
              </a:buClr>
              <a:buFont typeface="Source Sans Pro"/>
              <a:buChar char="→"/>
              <a:defRPr b="0" dirty="0" lang="en-US">
                <a:solidFill>
                  <a:srgbClr val="030723"/>
                </a:solidFill>
                <a:latin typeface="Poppins"/>
              </a:defRPr>
            </a:lvl5pPr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Slide Number Placeholder 4">
            <a:extLst>
              <a:ext uri="{AB27036B-9E3A-487C-9699-CC5D41E7007E}">
                <a16:creationId xmlns:a16="http://schemas.microsoft.com/office/drawing/2010/main" id="{316B7885-0667-4211-9477-A7D48234715B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3">
            <a:extLst>
              <a:ext uri="{67D8A77C-7B8C-45F8-B177-2EE21851AA5A}">
                <a16:creationId xmlns:a16="http://schemas.microsoft.com/office/drawing/2010/main" id="{FF9E8A19-130D-4C6F-9115-1E1A05376D0D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1">
            <a:extLst>
              <a:ext uri="{5400CDDE-08E2-4786-BEDE-03D1479CEF9E}">
                <a16:creationId xmlns:a16="http://schemas.microsoft.com/office/drawing/2010/main" id="{E58C0D58-BDEB-4711-93BA-51169702E87B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BBE30606-A55D-442F-97D2-A4C90222593A}">
        <p14:creationId xmlns:p14="http://schemas.microsoft.com/office/powerpoint/2010/main" val="1686833518342"/>
      </p:ext>
    </p:extLst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showMasterSp="true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9A82D5FE-5822-4EED-AE9F-A7F39C364601}">
                <a16:creationId xmlns:a16="http://schemas.microsoft.com/office/drawing/2010/main" id="{E8236C5C-04D5-473E-9195-B05E0CC9F062}"/>
              </a:ext>
            </a:extLst>
          </p:cNvPr>
          <p:cNvPicPr>
            <a:picLocks noChangeAspect="true"/>
          </p:cNvPicPr>
          <p:nvPr userDrawn="1"/>
        </p:nvPicPr>
        <p:blipFill>
          <a:blip r:embed="rId2"/>
          <a:stretch>
            <a:fillRect/>
          </a:stretch>
        </p:blipFill>
        <p:spPr>
          <a:xfrm flipH="false" flipV="false" rot="0">
            <a:off x="873385" y="1285084"/>
            <a:ext cx="7396400" cy="2571407"/>
          </a:xfrm>
          <a:prstGeom prst="rect">
            <a:avLst/>
          </a:prstGeom>
          <a:noFill/>
        </p:spPr>
      </p:pic>
      <p:sp>
        <p:nvSpPr>
          <p:cNvPr hidden="true" id="3" name="Text Placeholder 2">
            <a:extLst>
              <a:ext uri="{1D55BDF8-E0F8-443D-AF1F-E0FB5C8E0027}">
                <a16:creationId xmlns:a16="http://schemas.microsoft.com/office/drawing/2010/main" id="{AC39BB61-120C-483B-903E-89B8F416C609}"/>
              </a:ext>
            </a:extLst>
          </p:cNvPr>
          <p:cNvSpPr>
            <a:spLocks noGrp="true"/>
          </p:cNvSpPr>
          <p:nvPr>
            <p:ph type="body"/>
          </p:nvPr>
        </p:nvSpPr>
        <p:spPr>
          <a:xfrm rot="0">
            <a:off x="762000" y="2192059"/>
            <a:ext cx="7620000" cy="511812"/>
          </a:xfrm>
          <a:prstGeom prst="rect">
            <a:avLst/>
          </a:prstGeom>
        </p:spPr>
        <p:txBody>
          <a:bodyPr anchor="b" rtlCol="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b="0" dirty="0" i="0" lang="en-US" sz="1400">
                <a:solidFill>
                  <a:srgbClr val="2f54eb"/>
                </a:solidFill>
                <a:latin typeface="Poppins"/>
              </a:defRPr>
            </a:lvl1pPr>
            <a:lvl2pPr indent="0" lvl="1" marL="457200">
              <a:buNone/>
              <a:defRPr dirty="0" lang="en-US"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dirty="0" lang="en-U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hidden="true" id="4" name="Slide Number Placeholder 5">
            <a:extLst>
              <a:ext uri="{E4D66B47-6E8A-4F76-8B11-C211CAE46907}">
                <a16:creationId xmlns:a16="http://schemas.microsoft.com/office/drawing/2010/main" id="{C8869D3C-BE0D-4C63-9056-32D723294337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5" name="Footer Placeholder 4">
            <a:extLst>
              <a:ext uri="{A241F139-78EB-451E-99F4-ED671B9E22AA}">
                <a16:creationId xmlns:a16="http://schemas.microsoft.com/office/drawing/2010/main" id="{22487AC5-FE09-4EA8-9987-FD1502BCBBB6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>
          <a:xfrm rot="0">
            <a:off x="2495550" y="4686300"/>
            <a:ext cx="5181600" cy="285750"/>
          </a:xfrm>
        </p:spPr>
        <p:txBody>
          <a:bodyPr rtlCol="0"/>
          <a:lstStyle>
            <a:lvl1pPr lvl="0"/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6" name="Date Placeholder 3">
            <a:extLst>
              <a:ext uri="{008B9547-9B2F-4ADF-A207-0BBDA15775A1}">
                <a16:creationId xmlns:a16="http://schemas.microsoft.com/office/drawing/2010/main" id="{E8BB0378-D1BC-48C8-BAB3-4BA8CFCE13CA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>
            <a:lvl1pPr lvl="0"/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  <p:sp>
        <p:nvSpPr>
          <p:cNvPr hidden="false" id="7" name="Title 1">
            <a:extLst>
              <a:ext uri="{69448A0E-867D-43CA-9D3C-0D6901499DCE}">
                <a16:creationId xmlns:a16="http://schemas.microsoft.com/office/drawing/2010/main" id="{A4416313-B563-49EA-8B3F-F3EE813B7773}"/>
              </a:ext>
            </a:extLst>
          </p:cNvPr>
          <p:cNvSpPr>
            <a:spLocks noGrp="true"/>
          </p:cNvSpPr>
          <p:nvPr>
            <p:ph idx="1" type="title"/>
          </p:nvPr>
        </p:nvSpPr>
        <p:spPr>
          <a:xfrm rot="0">
            <a:off x="2247900" y="1405328"/>
            <a:ext cx="4651429" cy="2085270"/>
          </a:xfrm>
          <a:prstGeom prst="rect">
            <a:avLst/>
          </a:prstGeom>
          <a:noFill/>
        </p:spPr>
        <p:txBody>
          <a:bodyPr anchor="ctr" rtlCol="0" vert="horz"/>
          <a:lstStyle>
            <a:lvl1pPr algn="ctr" lvl="0">
              <a:defRPr b="1" dirty="0" lang="en-US" sz="2400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</p:spTree>
    <p:extLst>
      <p:ext uri="{31735938-DF91-4608-BA2E-B05C2F2BB23D}">
        <p14:creationId xmlns:p14="http://schemas.microsoft.com/office/powerpoint/2010/main" val="1686833518344"/>
      </p:ext>
    </p:extLst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B5C9807F-EBDF-460E-9C1E-BDDBF5C0C3A0}">
                <a16:creationId xmlns:a16="http://schemas.microsoft.com/office/drawing/2010/main" id="{934F6552-DE31-4C52-98BE-68A8EDAB01C0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>
            <a:lvl1pPr lvl="0">
              <a:defRPr b="1" dirty="0" lang="en-US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>
            <a:extLst>
              <a:ext uri="{007EE863-B17C-48F0-A0F2-4AB61BF87026}">
                <a16:creationId xmlns:a16="http://schemas.microsoft.com/office/drawing/2010/main" id="{B8389F58-E60E-4AC1-93C9-634C638B011C}"/>
              </a:ext>
            </a:extLst>
          </p:cNvPr>
          <p:cNvSpPr>
            <a:spLocks noGrp="true"/>
          </p:cNvSpPr>
          <p:nvPr>
            <p:ph idx="1"/>
          </p:nvPr>
        </p:nvSpPr>
        <p:spPr>
          <a:xfrm rot="0">
            <a:off x="762000" y="1403356"/>
            <a:ext cx="3619500" cy="3069050"/>
          </a:xfrm>
          <a:prstGeom prst="roundRect">
            <a:avLst>
              <a:gd fmla="val 2771" name="adj"/>
            </a:avLst>
          </a:prstGeom>
          <a:solidFill>
            <a:schemeClr val="bg1"/>
          </a:solidFill>
          <a:ln cap="rnd" w="14288">
            <a:solidFill>
              <a:schemeClr val="tx2">
                <a:lumMod val="10000"/>
                <a:lumOff val="90000"/>
              </a:schemeClr>
            </a:solidFill>
            <a:prstDash val="solid"/>
            <a:round/>
          </a:ln>
        </p:spPr>
        <p:txBody>
          <a:bodyPr rtlCol="0"/>
          <a:lstStyle>
            <a:lvl1pPr lvl="0">
              <a:buClr>
                <a:srgbClr val="2f54eb"/>
              </a:buClr>
              <a:defRPr b="1" dirty="0" lang="en-US" sz="1400">
                <a:latin typeface="Roboto"/>
              </a:defRPr>
            </a:lvl1pPr>
            <a:lvl2pPr lvl="1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2pPr>
            <a:lvl3pPr lvl="2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3pPr>
            <a:lvl4pPr lvl="3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4pPr>
            <a:lvl5pPr lvl="4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5pPr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Content Placeholder 2">
            <a:extLst>
              <a:ext uri="{43F4E750-BA18-4D10-B1C7-C9AE6E39D222}">
                <a16:creationId xmlns:a16="http://schemas.microsoft.com/office/drawing/2010/main" id="{8F27282E-53C7-47B6-87BB-0D51A8601864}"/>
              </a:ext>
            </a:extLst>
          </p:cNvPr>
          <p:cNvSpPr>
            <a:spLocks noGrp="true"/>
          </p:cNvSpPr>
          <p:nvPr>
            <p:ph idx="2"/>
          </p:nvPr>
        </p:nvSpPr>
        <p:spPr>
          <a:xfrm rot="0">
            <a:off x="4752975" y="1403352"/>
            <a:ext cx="3619500" cy="3069050"/>
          </a:xfrm>
          <a:prstGeom prst="roundRect">
            <a:avLst>
              <a:gd fmla="val 1621" name="adj"/>
            </a:avLst>
          </a:prstGeom>
          <a:solidFill>
            <a:schemeClr val="bg1"/>
          </a:solidFill>
          <a:ln cap="flat" w="9525">
            <a:solidFill>
              <a:schemeClr val="tx2">
                <a:lumMod val="10000"/>
                <a:lumOff val="90000"/>
              </a:schemeClr>
            </a:solidFill>
            <a:prstDash val="solid"/>
            <a:round/>
          </a:ln>
        </p:spPr>
        <p:txBody>
          <a:bodyPr rtlCol="0"/>
          <a:lstStyle>
            <a:lvl1pPr lvl="0">
              <a:buClr>
                <a:srgbClr val="2f54eb"/>
              </a:buClr>
              <a:defRPr b="1" dirty="0" lang="en-US" sz="1400">
                <a:latin typeface="Roboto"/>
              </a:defRPr>
            </a:lvl1pPr>
            <a:lvl2pPr lvl="1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2pPr>
            <a:lvl3pPr lvl="2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3pPr>
            <a:lvl4pPr lvl="3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4pPr>
            <a:lvl5pPr lvl="4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5pPr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Slide Number Placeholder 6">
            <a:extLst>
              <a:ext uri="{9B7DBF51-1505-4187-97D6-CDB4F16DFCB7}">
                <a16:creationId xmlns:a16="http://schemas.microsoft.com/office/drawing/2010/main" id="{03291B27-F49B-4B23-B0CF-F18970F65BDE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6" name="Footer Placeholder 5">
            <a:extLst>
              <a:ext uri="{551D9203-282E-44F5-BC86-156393B54E57}">
                <a16:creationId xmlns:a16="http://schemas.microsoft.com/office/drawing/2010/main" id="{AFBE9062-8EA3-4327-9943-CB897881C612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7" name="Date Placeholder 4">
            <a:extLst>
              <a:ext uri="{D417D729-54D7-4695-AD73-8854894E43D5}">
                <a16:creationId xmlns:a16="http://schemas.microsoft.com/office/drawing/2010/main" id="{0774EC3E-C262-4AE9-AADF-C0BA4B26DF00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6560940B-9AFE-4216-B464-04931FEE90DD}">
        <p14:creationId xmlns:p14="http://schemas.microsoft.com/office/powerpoint/2010/main" val="1686833518346"/>
      </p:ext>
    </p:extLst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titleOnly">
  <p:cSld name="Title Only">
    <p:bg>
      <p:bgPr>
        <a:solidFill>
          <a:srgbClr val="0307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73EEC5E7-EB62-44D4-A205-003AE542B9F0}">
                <a16:creationId xmlns:a16="http://schemas.microsoft.com/office/drawing/2010/main" id="{7B1CF266-EB41-47B6-AF1A-775E849F286D}"/>
              </a:ext>
            </a:extLst>
          </p:cNvPr>
          <p:cNvSpPr>
            <a:spLocks noGrp="true"/>
          </p:cNvSpPr>
          <p:nvPr>
            <p:ph type="title"/>
          </p:nvPr>
        </p:nvSpPr>
        <p:spPr>
          <a:xfrm rot="0">
            <a:off x="762000" y="1914525"/>
            <a:ext cx="7620000" cy="857250"/>
          </a:xfrm>
        </p:spPr>
        <p:txBody>
          <a:bodyPr anchor="ctr" rtlCol="0" vert="horz"/>
          <a:lstStyle>
            <a:lvl1pPr algn="l" lvl="0">
              <a:defRPr b="1" dirty="0" lang="en-US" sz="3600">
                <a:solidFill>
                  <a:schemeClr val="bg1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Slide Number Placeholder 3">
            <a:extLst>
              <a:ext uri="{4DBDD510-4136-407F-8C77-3F6E7735910E}">
                <a16:creationId xmlns:a16="http://schemas.microsoft.com/office/drawing/2010/main" id="{C2B2659E-FE2C-485E-BFE1-DF3E49BF9527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4" name="Footer Placeholder 2">
            <a:extLst>
              <a:ext uri="{B9579A33-B5E2-442D-8B13-07287B6BCACB}">
                <a16:creationId xmlns:a16="http://schemas.microsoft.com/office/drawing/2010/main" id="{A0225F0C-9E12-4312-BB82-92CD22CEA179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5" name="Date Placeholder 1">
            <a:extLst>
              <a:ext uri="{720C391B-16C7-4346-87A0-452DBAA34312}">
                <a16:creationId xmlns:a16="http://schemas.microsoft.com/office/drawing/2010/main" id="{3E3E036E-68EF-42D5-BB72-E86649A649DB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9C0D43B4-60BC-4EB2-A4E6-9B7BD8F287E1}">
        <p14:creationId xmlns:p14="http://schemas.microsoft.com/office/powerpoint/2010/main" val="1686833518348"/>
      </p:ext>
    </p:extLst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cust">
  <p:cSld name="Custom Layout">
    <p:bg>
      <p:bgPr>
        <a:solidFill>
          <a:srgbClr val="f5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93A26443-034D-4EF0-B145-DA48C69AEE2F}">
                <a16:creationId xmlns:a16="http://schemas.microsoft.com/office/drawing/2010/main" id="{7A33DA85-CFE4-4D90-A509-B5F85E821E06}"/>
              </a:ext>
            </a:extLst>
          </p:cNvPr>
          <p:cNvPicPr>
            <a:picLocks noChangeAspect="true"/>
          </p:cNvPicPr>
          <p:nvPr userDrawn="1"/>
        </p:nvPicPr>
        <p:blipFill>
          <a:blip r:embed="rId2"/>
          <a:stretch>
            <a:fillRect/>
          </a:stretch>
        </p:blipFill>
        <p:spPr>
          <a:xfrm flipH="false" flipV="false" rot="0">
            <a:off x="438" y="8324"/>
            <a:ext cx="9144000" cy="5129048"/>
          </a:xfrm>
          <a:prstGeom prst="rect">
            <a:avLst/>
          </a:prstGeom>
          <a:noFill/>
        </p:spPr>
      </p:pic>
      <p:sp>
        <p:nvSpPr>
          <p:cNvPr id="3" name="Title 1">
            <a:extLst>
              <a:ext uri="{D623098E-E994-47D8-BBD2-4EA6956C47DE}">
                <a16:creationId xmlns:a16="http://schemas.microsoft.com/office/drawing/2010/main" id="{FC15770E-27FF-4EFE-AAAF-8EF8DB1C84D5}"/>
              </a:ext>
            </a:extLst>
          </p:cNvPr>
          <p:cNvSpPr>
            <a:spLocks noGrp="true"/>
          </p:cNvSpPr>
          <p:nvPr>
            <p:ph idx="10" type="title"/>
          </p:nvPr>
        </p:nvSpPr>
        <p:spPr>
          <a:xfrm rot="0">
            <a:off x="1409700" y="2076450"/>
            <a:ext cx="6325486" cy="991104"/>
          </a:xfrm>
        </p:spPr>
        <p:txBody>
          <a:bodyPr anchor="ctr" rtlCol="0" vert="horz"/>
          <a:lstStyle>
            <a:lvl1pPr algn="ctr" lvl="0">
              <a:defRPr b="1" dirty="0" lang="en-US" sz="3600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4" name="Slide Number Placeholder 3">
            <a:extLst>
              <a:ext uri="{1C60316B-F088-4E0B-8950-8507F7ED8529}">
                <a16:creationId xmlns:a16="http://schemas.microsoft.com/office/drawing/2010/main" id="{F0C9CD4B-3D47-46E5-9973-A315E5DC3AD1}"/>
              </a:ext>
            </a:extLst>
          </p:cNvPr>
          <p:cNvSpPr>
            <a:spLocks noGrp="true"/>
          </p:cNvSpPr>
          <p:nvPr>
            <p:ph idx="11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2">
            <a:extLst>
              <a:ext uri="{91A918C8-86FE-4B06-94F5-2D23E8749871}">
                <a16:creationId xmlns:a16="http://schemas.microsoft.com/office/drawing/2010/main" id="{8C53CB88-FB7E-41F1-AC2D-4901F4C411D0}"/>
              </a:ext>
            </a:extLst>
          </p:cNvPr>
          <p:cNvSpPr>
            <a:spLocks noGrp="true"/>
          </p:cNvSpPr>
          <p:nvPr>
            <p:ph idx="12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1">
            <a:extLst>
              <a:ext uri="{705F5630-791A-4695-85CB-CDD59AEEDD5B}">
                <a16:creationId xmlns:a16="http://schemas.microsoft.com/office/drawing/2010/main" id="{6A03FEF8-918D-4606-B2EB-8F318383E9DE}"/>
              </a:ext>
            </a:extLst>
          </p:cNvPr>
          <p:cNvSpPr>
            <a:spLocks noGrp="true"/>
          </p:cNvSpPr>
          <p:nvPr>
            <p:ph idx="13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2179482E-587D-4149-9D03-A980F2DC0B5B}">
        <p14:creationId xmlns:p14="http://schemas.microsoft.com/office/powerpoint/2010/main" val="1686833518350"/>
      </p:ext>
    </p:extLst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cust">
  <p:cSld name="Custom Layout">
    <p:bg>
      <p:bgPr>
        <a:solidFill>
          <a:srgbClr val="1014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A593C0D7-71E0-40D5-872F-58A8F7FCE66A}">
                <a16:creationId xmlns:a16="http://schemas.microsoft.com/office/drawing/2010/main" id="{5D98A1BA-5EB8-4166-97F8-BF28A6EA607C}"/>
              </a:ext>
            </a:extLst>
          </p:cNvPr>
          <p:cNvPicPr>
            <a:picLocks noChangeAspect="true"/>
          </p:cNvPicPr>
          <p:nvPr userDrawn="1"/>
        </p:nvPicPr>
        <p:blipFill>
          <a:blip r:embed="rId2"/>
          <a:stretch>
            <a:fillRect/>
          </a:stretch>
        </p:blipFill>
        <p:spPr>
          <a:xfrm flipH="false" flipV="false" rot="0">
            <a:off x="0" y="8324"/>
            <a:ext cx="9144000" cy="5129048"/>
          </a:xfrm>
          <a:prstGeom prst="rect">
            <a:avLst/>
          </a:prstGeom>
          <a:noFill/>
        </p:spPr>
      </p:pic>
      <p:sp>
        <p:nvSpPr>
          <p:cNvPr id="3" name="Title 1">
            <a:extLst>
              <a:ext uri="{8805FF2D-76B6-4C3D-B0B3-C8030F564FA4}">
                <a16:creationId xmlns:a16="http://schemas.microsoft.com/office/drawing/2010/main" id="{1AEF2485-B413-4E0E-B9A4-75A9EEA9106D}"/>
              </a:ext>
            </a:extLst>
          </p:cNvPr>
          <p:cNvSpPr>
            <a:spLocks noGrp="true"/>
          </p:cNvSpPr>
          <p:nvPr>
            <p:ph idx="10" type="title"/>
          </p:nvPr>
        </p:nvSpPr>
        <p:spPr>
          <a:xfrm rot="0">
            <a:off x="1409700" y="2076450"/>
            <a:ext cx="6325486" cy="991104"/>
          </a:xfrm>
        </p:spPr>
        <p:txBody>
          <a:bodyPr anchor="ctr" rtlCol="0" vert="horz"/>
          <a:lstStyle>
            <a:lvl1pPr algn="ctr" lvl="0">
              <a:defRPr b="1" dirty="0" lang="en-US" sz="3600">
                <a:solidFill>
                  <a:schemeClr val="bg1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4" name="Slide Number Placeholder 3">
            <a:extLst>
              <a:ext uri="{181F4087-654F-409F-BBBE-524B6191A55B}">
                <a16:creationId xmlns:a16="http://schemas.microsoft.com/office/drawing/2010/main" id="{2C3D6BCD-3D0F-4271-A898-D190F1E4A44E}"/>
              </a:ext>
            </a:extLst>
          </p:cNvPr>
          <p:cNvSpPr>
            <a:spLocks noGrp="true"/>
          </p:cNvSpPr>
          <p:nvPr>
            <p:ph idx="11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5" name="Footer Placeholder 2">
            <a:extLst>
              <a:ext uri="{1AB31E33-ACE3-483E-BADE-F8AB8854C16B}">
                <a16:creationId xmlns:a16="http://schemas.microsoft.com/office/drawing/2010/main" id="{7DAAAA06-13EA-4C28-BF4E-6AEB4DFD543E}"/>
              </a:ext>
            </a:extLst>
          </p:cNvPr>
          <p:cNvSpPr>
            <a:spLocks noGrp="true"/>
          </p:cNvSpPr>
          <p:nvPr>
            <p:ph idx="12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6" name="Date Placeholder 1">
            <a:extLst>
              <a:ext uri="{64F51393-BAE7-4FF3-AD20-E811069DAA55}">
                <a16:creationId xmlns:a16="http://schemas.microsoft.com/office/drawing/2010/main" id="{AC0F0DF8-39DB-491F-8CED-4600060557F9}"/>
              </a:ext>
            </a:extLst>
          </p:cNvPr>
          <p:cNvSpPr>
            <a:spLocks noGrp="true"/>
          </p:cNvSpPr>
          <p:nvPr>
            <p:ph idx="13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7C557B39-A7F2-46F0-998E-0F3965962AB5}">
        <p14:creationId xmlns:p14="http://schemas.microsoft.com/office/powerpoint/2010/main" val="1686833518351"/>
      </p:ext>
    </p:extLst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showMasterSp="true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hidden="true" id="2" name="Slide Number Placeholder 3">
            <a:extLst>
              <a:ext uri="{591FCD86-59EC-434F-B85F-DAD8298A8D6F}">
                <a16:creationId xmlns:a16="http://schemas.microsoft.com/office/drawing/2010/main" id="{88992CF6-2D49-4490-9420-7A20B88FBF60}"/>
              </a:ext>
            </a:extLst>
          </p:cNvPr>
          <p:cNvSpPr>
            <a:spLocks noGrp="true"/>
          </p:cNvSpPr>
          <p:nvPr>
            <p:ph idx="1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3" name="Footer Placeholder 2">
            <a:extLst>
              <a:ext uri="{AA086CD5-86EF-4F9D-8F97-660C378F0FDC}">
                <a16:creationId xmlns:a16="http://schemas.microsoft.com/office/drawing/2010/main" id="{3EEB8BA1-2E8C-47F1-AF5D-88E4BB40319E}"/>
              </a:ext>
            </a:extLst>
          </p:cNvPr>
          <p:cNvSpPr>
            <a:spLocks noGrp="true"/>
          </p:cNvSpPr>
          <p:nvPr>
            <p:ph idx="11" sz="quarter" type="ftr"/>
          </p:nvPr>
        </p:nvSpPr>
        <p:spPr/>
        <p:txBody>
          <a:bodyPr rtlCol="0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4" name="Date Placeholder 1">
            <a:extLst>
              <a:ext uri="{4ECE1891-65C5-42F5-BE55-5FD86F40B138}">
                <a16:creationId xmlns:a16="http://schemas.microsoft.com/office/drawing/2010/main" id="{969F2074-1517-4115-8E46-032816849999}"/>
              </a:ext>
            </a:extLst>
          </p:cNvPr>
          <p:cNvSpPr>
            <a:spLocks noGrp="true"/>
          </p:cNvSpPr>
          <p:nvPr>
            <p:ph idx="10" sz="half" type="dt"/>
          </p:nvPr>
        </p:nvSpPr>
        <p:spPr/>
        <p:txBody>
          <a:bodyPr rtlCol="0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22FAF7C1-F39F-4B4A-964A-36CB755FA32A}">
        <p14:creationId xmlns:p14="http://schemas.microsoft.com/office/powerpoint/2010/main" val="1686833518353"/>
      </p:ext>
    </p:extLst>
  </p:cSld>
  <p:clrMapOvr>
    <a:masterClrMapping/>
  </p:clrMapOvr>
</p:sldLayout>
</file>

<file path=ppt/slideLayouts/slideLayout9.xml><?xml version="1.0" encoding="utf-8"?>
<p:sldLayou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preserve="1" type="cust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4650DA79-5272-414C-BBCB-A3065B2F5D15}">
                <a16:creationId xmlns:a16="http://schemas.microsoft.com/office/drawing/2010/main" id="{267EEA52-C4B4-4827-BA16-AE3084DC020A}"/>
              </a:ext>
            </a:extLst>
          </p:cNvPr>
          <p:cNvSpPr>
            <a:spLocks noGrp="true"/>
          </p:cNvSpPr>
          <p:nvPr>
            <p:ph idx="10" type="title"/>
          </p:nvPr>
        </p:nvSpPr>
        <p:spPr>
          <a:prstGeom prst="rect">
            <a:avLst/>
          </a:prstGeom>
        </p:spPr>
        <p:txBody>
          <a:bodyPr rtlCol="0" vert="horz"/>
          <a:lstStyle>
            <a:lvl1pPr lvl="0">
              <a:defRPr b="1" dirty="0" lang="en-US">
                <a:latin typeface="Roboto"/>
              </a:defRPr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3">
            <a:extLst>
              <a:ext uri="{05C9C582-636F-48CB-85F3-81FBAF514EB6}">
                <a16:creationId xmlns:a16="http://schemas.microsoft.com/office/drawing/2010/main" id="{5068A6DF-7577-4629-B983-886741DC764D}"/>
              </a:ext>
            </a:extLst>
          </p:cNvPr>
          <p:cNvSpPr>
            <a:spLocks noGrp="true"/>
          </p:cNvSpPr>
          <p:nvPr>
            <p:ph idx="11" type="body"/>
          </p:nvPr>
        </p:nvSpPr>
        <p:spPr>
          <a:xfrm rot="0">
            <a:off x="762000" y="1455900"/>
            <a:ext cx="2822399" cy="2984400"/>
          </a:xfrm>
          <a:prstGeom prst="rect">
            <a:avLst/>
          </a:prstGeom>
        </p:spPr>
        <p:txBody>
          <a:bodyPr anchor="t" bIns="45720" lIns="91440" rIns="91440" rtlCol="0" tIns="9360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b="1" dirty="0" lang="en-US">
                <a:solidFill>
                  <a:srgbClr val="030723"/>
                </a:solidFill>
                <a:latin typeface="Roboto"/>
              </a:defRPr>
            </a:lvl1pPr>
          </a:lstStyle>
          <a:p>
            <a:pPr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4" name="Content Placeholder 2">
            <a:extLst>
              <a:ext uri="{14A58C82-E966-4360-8D67-092727D1AEFB}">
                <a16:creationId xmlns:a16="http://schemas.microsoft.com/office/drawing/2010/main" id="{8E048742-B646-4DF4-9766-0A511C6F7568}"/>
              </a:ext>
            </a:extLst>
          </p:cNvPr>
          <p:cNvSpPr>
            <a:spLocks noGrp="true"/>
          </p:cNvSpPr>
          <p:nvPr>
            <p:ph idx="12"/>
          </p:nvPr>
        </p:nvSpPr>
        <p:spPr>
          <a:xfrm rot="0">
            <a:off x="3776758" y="1447800"/>
            <a:ext cx="4605242" cy="3000375"/>
          </a:xfrm>
          <a:prstGeom prst="roundRect">
            <a:avLst>
              <a:gd fmla="val 2174" name="adj"/>
            </a:avLst>
          </a:prstGeom>
          <a:solidFill>
            <a:schemeClr val="bg1"/>
          </a:solidFill>
          <a:ln cap="flat" w="28575">
            <a:solidFill>
              <a:schemeClr val="tx2">
                <a:lumMod val="10000"/>
                <a:lumOff val="90000"/>
              </a:schemeClr>
            </a:solidFill>
            <a:prstDash val="solid"/>
            <a:round/>
          </a:ln>
        </p:spPr>
        <p:txBody>
          <a:bodyPr rtlCol="0" vert="horz"/>
          <a:lstStyle>
            <a:lvl1pPr lvl="0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1pPr>
            <a:lvl2pPr lvl="1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2pPr>
            <a:lvl3pPr lvl="2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3pPr>
            <a:lvl4pPr lvl="3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4pPr>
            <a:lvl5pPr lvl="4">
              <a:buClr>
                <a:srgbClr val="2f54eb"/>
              </a:buClr>
              <a:defRPr b="0" dirty="0" lang="en-US">
                <a:solidFill>
                  <a:srgbClr val="030723"/>
                </a:solidFill>
                <a:latin typeface="Poppins"/>
              </a:defRPr>
            </a:lvl5pPr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Slide Number Placeholder 3">
            <a:extLst>
              <a:ext uri="{62192D4B-BCDC-4E61-BB26-075AA5A6FBCD}">
                <a16:creationId xmlns:a16="http://schemas.microsoft.com/office/drawing/2010/main" id="{A93BE19D-EEBC-470D-A494-409E7B42D3EC}"/>
              </a:ext>
            </a:extLst>
          </p:cNvPr>
          <p:cNvSpPr>
            <a:spLocks noGrp="true"/>
          </p:cNvSpPr>
          <p:nvPr>
            <p:ph idx="13" sz="quarter" type="sldNum"/>
          </p:nvPr>
        </p:nvSpPr>
        <p:spPr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id="6" name="Footer Placeholder 2">
            <a:extLst>
              <a:ext uri="{2D25B1FE-F5BE-4141-8D26-63D14CA06F2A}">
                <a16:creationId xmlns:a16="http://schemas.microsoft.com/office/drawing/2010/main" id="{A3F96F65-7C55-45ED-B409-93A71E041F5D}"/>
              </a:ext>
            </a:extLst>
          </p:cNvPr>
          <p:cNvSpPr>
            <a:spLocks noGrp="true"/>
          </p:cNvSpPr>
          <p:nvPr>
            <p:ph idx="14" sz="quarter" type="ftr"/>
          </p:nvPr>
        </p:nvSpPr>
        <p:spPr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id="7" name="Date Placeholder 1">
            <a:extLst>
              <a:ext uri="{1C39A68E-096A-4AAC-A921-A472ED9BF95E}">
                <a16:creationId xmlns:a16="http://schemas.microsoft.com/office/drawing/2010/main" id="{C830C240-262E-4160-9729-6F7BB88A79B5}"/>
              </a:ext>
            </a:extLst>
          </p:cNvPr>
          <p:cNvSpPr>
            <a:spLocks noGrp="true"/>
          </p:cNvSpPr>
          <p:nvPr>
            <p:ph idx="15" sz="half" type="dt"/>
          </p:nvPr>
        </p:nvSpPr>
        <p:spPr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Date</a:t>
            </a:r>
            <a:endParaRPr dirty="0" lang="en-US"/>
          </a:p>
        </p:txBody>
      </p:sp>
    </p:spTree>
    <p:extLst>
      <p:ext uri="{46BCE61D-A284-42C3-945F-4523E85C8418}">
        <p14:creationId xmlns:p14="http://schemas.microsoft.com/office/powerpoint/2010/main" val="1686833518355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/Relationships>
</file>

<file path=ppt/slideMasters/_rels/slideMaster2.xml.rels><?xml version="1.0" encoding="UTF-8" standalone="no"?><Relationships xmlns="http://schemas.openxmlformats.org/package/2006/relationships"><Relationship Id="rId1" Target="../slideLayouts/slideLayout13.xml" Type="http://schemas.openxmlformats.org/officeDocument/2006/relationships/slideLayout"/><Relationship Id="rId2" Target="../theme/theme2.xml" Type="http://schemas.openxmlformats.org/officeDocument/2006/relationships/theme"/></Relationships>
</file>

<file path=ppt/slideMasters/slideMaster1.xml><?xml version="1.0" encoding="utf-8"?>
<p:sldMaster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cSld name="slideMaster1">
    <p:bg>
      <p:bgPr>
        <a:solidFill>
          <a:srgbClr val="f5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hidden="true" id="2" name="Slide Number Placeholder 5">
            <a:extLst>
              <a:ext uri="{F8558F5D-B188-40B9-8BD0-A75222A05FDB}">
                <a16:creationId xmlns:a16="http://schemas.microsoft.com/office/drawing/2010/main" id="{75526F38-C589-4D4E-AF61-DFBA8461B45C}"/>
              </a:ext>
            </a:extLst>
          </p:cNvPr>
          <p:cNvSpPr txBox="1">
            <a:spLocks noGrp="true"/>
          </p:cNvSpPr>
          <p:nvPr/>
        </p:nvSpPr>
        <p:spPr>
          <a:xfrm rot="0">
            <a:off x="6123448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3" name="Footer Placeholder 4">
            <a:extLst>
              <a:ext uri="{BE8BE079-C5B9-41E5-9912-77F4DBF1A1EE}">
                <a16:creationId xmlns:a16="http://schemas.microsoft.com/office/drawing/2010/main" id="{A6E01527-869F-4252-BC6A-7B50CE9870D1}"/>
              </a:ext>
            </a:extLst>
          </p:cNvPr>
          <p:cNvSpPr txBox="1">
            <a:spLocks noGrp="true"/>
          </p:cNvSpPr>
          <p:nvPr/>
        </p:nvSpPr>
        <p:spPr>
          <a:xfrm rot="0">
            <a:off x="3124200" y="4771233"/>
            <a:ext cx="2895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4" name="Date Placeholder 3">
            <a:extLst>
              <a:ext uri="{C05A3179-04B1-4E01-863A-AAF5D96E5D90}">
                <a16:creationId xmlns:a16="http://schemas.microsoft.com/office/drawing/2010/main" id="{7DC0919D-3E01-46CE-9DB9-F417F625A3B1}"/>
              </a:ext>
            </a:extLst>
          </p:cNvPr>
          <p:cNvSpPr txBox="1">
            <a:spLocks noGrp="true"/>
          </p:cNvSpPr>
          <p:nvPr/>
        </p:nvSpPr>
        <p:spPr>
          <a:xfrm rot="0">
            <a:off x="894633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hidden="true" id="5" name="Slide Number Placeholder 5">
            <a:extLst>
              <a:ext uri="{874F7995-4BD9-4A82-8AB9-AA65E415D783}">
                <a16:creationId xmlns:a16="http://schemas.microsoft.com/office/drawing/2010/main" id="{EE23FD5A-41FB-4AF4-9B2D-111C234B38B0}"/>
              </a:ext>
            </a:extLst>
          </p:cNvPr>
          <p:cNvSpPr txBox="1">
            <a:spLocks noGrp="true"/>
          </p:cNvSpPr>
          <p:nvPr/>
        </p:nvSpPr>
        <p:spPr>
          <a:xfrm rot="0">
            <a:off x="6123448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6" name="Footer Placeholder 4">
            <a:extLst>
              <a:ext uri="{32E94CC7-1EB9-43AC-8050-F6404B53612A}">
                <a16:creationId xmlns:a16="http://schemas.microsoft.com/office/drawing/2010/main" id="{16A9956A-4DCF-48E7-8851-27425EB1103A}"/>
              </a:ext>
            </a:extLst>
          </p:cNvPr>
          <p:cNvSpPr txBox="1">
            <a:spLocks noGrp="true"/>
          </p:cNvSpPr>
          <p:nvPr/>
        </p:nvSpPr>
        <p:spPr>
          <a:xfrm rot="0">
            <a:off x="3124200" y="4771233"/>
            <a:ext cx="2895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7" name="Date Placeholder 3">
            <a:extLst>
              <a:ext uri="{298F77DD-01D7-463B-9802-5E296B752DA4}">
                <a16:creationId xmlns:a16="http://schemas.microsoft.com/office/drawing/2010/main" id="{276E02F1-4DC7-46DF-B3F9-C1FDD518617B}"/>
              </a:ext>
            </a:extLst>
          </p:cNvPr>
          <p:cNvSpPr txBox="1">
            <a:spLocks noGrp="true"/>
          </p:cNvSpPr>
          <p:nvPr/>
        </p:nvSpPr>
        <p:spPr>
          <a:xfrm rot="0">
            <a:off x="894633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hidden="true" id="8" name="Slide Number Placeholder 5">
            <a:extLst>
              <a:ext uri="{010E3F5C-951C-4817-8CB7-108543CB17BB}">
                <a16:creationId xmlns:a16="http://schemas.microsoft.com/office/drawing/2010/main" id="{67371DA4-9529-457F-9065-EAA8AFBC747B}"/>
              </a:ext>
            </a:extLst>
          </p:cNvPr>
          <p:cNvSpPr txBox="1">
            <a:spLocks noGrp="true"/>
          </p:cNvSpPr>
          <p:nvPr/>
        </p:nvSpPr>
        <p:spPr>
          <a:xfrm rot="0">
            <a:off x="6123448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9" name="Footer Placeholder 4">
            <a:extLst>
              <a:ext uri="{9404D338-0075-42A8-BCE2-23A9536C7BC5}">
                <a16:creationId xmlns:a16="http://schemas.microsoft.com/office/drawing/2010/main" id="{88EBDAF5-771C-4C9C-8610-C306546D399D}"/>
              </a:ext>
            </a:extLst>
          </p:cNvPr>
          <p:cNvSpPr txBox="1">
            <a:spLocks noGrp="true"/>
          </p:cNvSpPr>
          <p:nvPr/>
        </p:nvSpPr>
        <p:spPr>
          <a:xfrm rot="0">
            <a:off x="3124200" y="4771233"/>
            <a:ext cx="2895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10" name="Date Placeholder 3">
            <a:extLst>
              <a:ext uri="{81CB1ED7-7EF1-47BE-940F-19A91C7FBEA7}">
                <a16:creationId xmlns:a16="http://schemas.microsoft.com/office/drawing/2010/main" id="{E4F79EDB-2E2F-40F8-9F9C-0CC36A5A4FE4}"/>
              </a:ext>
            </a:extLst>
          </p:cNvPr>
          <p:cNvSpPr txBox="1">
            <a:spLocks noGrp="true"/>
          </p:cNvSpPr>
          <p:nvPr/>
        </p:nvSpPr>
        <p:spPr>
          <a:xfrm rot="0">
            <a:off x="894633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id="11" name="Title Placeholder 1">
            <a:extLst>
              <a:ext uri="{E9001ECB-001A-45E2-AEDD-B8303541868C}">
                <a16:creationId xmlns:a16="http://schemas.microsoft.com/office/drawing/2010/main" id="{74A753E0-20EF-47C5-8B6E-7DA3A8322A35}"/>
              </a:ext>
            </a:extLst>
          </p:cNvPr>
          <p:cNvSpPr>
            <a:spLocks noGrp="true"/>
          </p:cNvSpPr>
          <p:nvPr>
            <p:ph type="title"/>
          </p:nvPr>
        </p:nvSpPr>
        <p:spPr>
          <a:xfrm rot="0">
            <a:off x="762000" y="349045"/>
            <a:ext cx="7620000" cy="857250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12" name="Text Placeholder 2">
            <a:extLst>
              <a:ext uri="{B2034B6A-99B9-479B-94A6-E449D8730262}">
                <a16:creationId xmlns:a16="http://schemas.microsoft.com/office/drawing/2010/main" id="{1DE64E32-2840-4741-99AD-D1525B43F539}"/>
              </a:ext>
            </a:extLst>
          </p:cNvPr>
          <p:cNvSpPr>
            <a:spLocks noGrp="true"/>
          </p:cNvSpPr>
          <p:nvPr>
            <p:ph idx="1" type="body"/>
          </p:nvPr>
        </p:nvSpPr>
        <p:spPr>
          <a:xfrm rot="0">
            <a:off x="762000" y="1428750"/>
            <a:ext cx="7620000" cy="3048000"/>
          </a:xfrm>
          <a:prstGeom prst="rect">
            <a:avLst/>
          </a:prstGeom>
        </p:spPr>
        <p:txBody>
          <a:bodyPr bIns="45720" lIns="91440" rIns="91440" rtlCol="0" tIns="93600" vert="horz">
            <a:normAutofit fontScale="100000" lnSpcReduction="0"/>
          </a:bodyPr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hidden="false" id="13" name="Slide Number Placeholder 5">
            <a:extLst>
              <a:ext uri="{93FCD767-9B78-4B22-AA6D-AF300BD57B2F}">
                <a16:creationId xmlns:a16="http://schemas.microsoft.com/office/drawing/2010/main" id="{EFA73901-3AE4-4E3A-84BA-29BCD7461749}"/>
              </a:ext>
            </a:extLst>
          </p:cNvPr>
          <p:cNvSpPr>
            <a:spLocks noGrp="true"/>
          </p:cNvSpPr>
          <p:nvPr>
            <p:ph idx="4" sz="quarter" type="sldNum"/>
          </p:nvPr>
        </p:nvSpPr>
        <p:spPr>
          <a:xfrm rot="0">
            <a:off x="7767815" y="4695033"/>
            <a:ext cx="613018" cy="28575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false" id="14" name="Footer Placeholder 4">
            <a:extLst>
              <a:ext uri="{14CDCE4B-4B1F-4C48-BE4A-E6858352AB5F}">
                <a16:creationId xmlns:a16="http://schemas.microsoft.com/office/drawing/2010/main" id="{03406AB4-5867-46E0-8D0E-1B53F0E4DBE5}"/>
              </a:ext>
            </a:extLst>
          </p:cNvPr>
          <p:cNvSpPr>
            <a:spLocks noGrp="true"/>
          </p:cNvSpPr>
          <p:nvPr>
            <p:ph idx="3" sz="quarter" type="ftr"/>
          </p:nvPr>
        </p:nvSpPr>
        <p:spPr>
          <a:xfrm rot="0">
            <a:off x="2495550" y="4686300"/>
            <a:ext cx="5181600" cy="28575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hidden="false" id="15" name="Date Placeholder 3">
            <a:extLst>
              <a:ext uri="{19168803-D851-407F-B3E8-A37803B8B796}">
                <a16:creationId xmlns:a16="http://schemas.microsoft.com/office/drawing/2010/main" id="{EA33E88B-8B60-4A39-8E60-D7A7B833852A}"/>
              </a:ext>
            </a:extLst>
          </p:cNvPr>
          <p:cNvSpPr>
            <a:spLocks noGrp="true"/>
          </p:cNvSpPr>
          <p:nvPr>
            <p:ph idx="2" sz="half" type="dt"/>
          </p:nvPr>
        </p:nvSpPr>
        <p:spPr>
          <a:xfrm rot="0">
            <a:off x="762000" y="4695033"/>
            <a:ext cx="1639570" cy="28575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sldNum="0"/>
  <p:txStyles>
    <p:titleStyle>
      <a:lvl1pPr algn="l" lvl="0" rtl="false">
        <a:lnSpc>
          <a:spcPct val="100000"/>
        </a:lnSpc>
        <a:spcBef>
          <a:spcPct val="0"/>
        </a:spcBef>
        <a:buNone/>
        <a:defRPr b="1" dirty="0" i="0" lang="en-US" sz="3200">
          <a:solidFill>
            <a:schemeClr val="tx1"/>
          </a:solidFill>
          <a:latin typeface="+mj-lt"/>
        </a:defRPr>
      </a:lvl1pPr>
    </p:titleStyle>
    <p:bodyStyle>
      <a:lvl1pPr algn="l" indent="-342900" lvl="0" marL="342900" rtl="false">
        <a:spcBef>
          <a:spcPts val="1200"/>
        </a:spcBef>
        <a:buClr>
          <a:schemeClr val="accent1"/>
        </a:buClr>
        <a:buFont typeface="Arial"/>
        <a:buChar char="•"/>
        <a:defRPr b="0" dirty="0" i="0" lang="en-US" sz="1600">
          <a:solidFill>
            <a:schemeClr val="tx1"/>
          </a:solidFill>
          <a:latin typeface="+mn-lt"/>
        </a:defRPr>
      </a:lvl1pPr>
      <a:lvl2pPr algn="l" indent="-285750" lvl="1" marL="74295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1400">
          <a:solidFill>
            <a:schemeClr val="bg1">
              <a:lumMod val="50000"/>
            </a:schemeClr>
          </a:solidFill>
          <a:latin typeface="+mn-lt"/>
        </a:defRPr>
      </a:lvl2pPr>
      <a:lvl3pPr algn="l" indent="-228600" lvl="2" marL="114300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1200">
          <a:solidFill>
            <a:schemeClr val="bg1">
              <a:lumMod val="50000"/>
            </a:schemeClr>
          </a:solidFill>
          <a:latin typeface="+mn-lt"/>
        </a:defRPr>
      </a:lvl3pPr>
      <a:lvl4pPr algn="l" indent="-228600" lvl="3" marL="160020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1000">
          <a:solidFill>
            <a:schemeClr val="bg1">
              <a:lumMod val="50000"/>
            </a:schemeClr>
          </a:solidFill>
          <a:latin typeface="+mn-lt"/>
        </a:defRPr>
      </a:lvl4pPr>
      <a:lvl5pPr algn="l" indent="-228600" lvl="4" marL="2057400" rtl="false">
        <a:spcBef>
          <a:spcPts val="300"/>
        </a:spcBef>
        <a:buClr>
          <a:schemeClr val="tx1">
            <a:lumMod val="50000"/>
            <a:lumOff val="50000"/>
          </a:schemeClr>
        </a:buClr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5pPr>
      <a:lvl6pPr algn="l" indent="-228600" lvl="5" marL="25146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6pPr>
      <a:lvl7pPr algn="l" indent="-228600" lvl="6" marL="29718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7pPr>
      <a:lvl8pPr algn="l" indent="-228600" lvl="7" marL="34290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8pPr>
      <a:lvl9pPr algn="l" indent="-228600" lvl="8" marL="38862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9pPr>
    </p:bodyStyle>
    <p:otherStyle>
      <a:lvl1pPr algn="l" lvl="0" marL="0" rtl="false">
        <a:defRPr dirty="0" lang="en-US" sz="1800">
          <a:solidFill>
            <a:schemeClr val="tx1"/>
          </a:solidFill>
          <a:latin typeface="+mn-lt"/>
        </a:defRPr>
      </a:lvl1pPr>
      <a:lvl2pPr algn="l" lvl="1" marL="457200" rtl="false">
        <a:defRPr dirty="0" lang="en-US" sz="1800">
          <a:solidFill>
            <a:schemeClr val="tx1"/>
          </a:solidFill>
          <a:latin typeface="+mn-lt"/>
        </a:defRPr>
      </a:lvl2pPr>
      <a:lvl3pPr algn="l" lvl="2" marL="914400" rtl="false">
        <a:defRPr dirty="0" lang="en-US" sz="1800">
          <a:solidFill>
            <a:schemeClr val="tx1"/>
          </a:solidFill>
          <a:latin typeface="+mn-lt"/>
        </a:defRPr>
      </a:lvl3pPr>
      <a:lvl4pPr algn="l" lvl="3" marL="1371600" rtl="false">
        <a:defRPr dirty="0" lang="en-US" sz="1800">
          <a:solidFill>
            <a:schemeClr val="tx1"/>
          </a:solidFill>
          <a:latin typeface="+mn-lt"/>
        </a:defRPr>
      </a:lvl4pPr>
      <a:lvl5pPr algn="l" lvl="4" marL="1828800" rtl="false">
        <a:defRPr dirty="0" lang="en-US" sz="1800">
          <a:solidFill>
            <a:schemeClr val="tx1"/>
          </a:solidFill>
          <a:latin typeface="+mn-lt"/>
        </a:defRPr>
      </a:lvl5pPr>
      <a:lvl6pPr algn="l" lvl="5" marL="2286000" rtl="false">
        <a:defRPr dirty="0" lang="en-US" sz="1800">
          <a:solidFill>
            <a:schemeClr val="tx1"/>
          </a:solidFill>
          <a:latin typeface="+mn-lt"/>
        </a:defRPr>
      </a:lvl6pPr>
      <a:lvl7pPr algn="l" lvl="6" marL="2743200" rtl="false">
        <a:defRPr dirty="0" lang="en-US" sz="1800">
          <a:solidFill>
            <a:schemeClr val="tx1"/>
          </a:solidFill>
          <a:latin typeface="+mn-lt"/>
        </a:defRPr>
      </a:lvl7pPr>
      <a:lvl8pPr algn="l" lvl="7" marL="3200400" rtl="false">
        <a:defRPr dirty="0" lang="en-US" sz="1800">
          <a:solidFill>
            <a:schemeClr val="tx1"/>
          </a:solidFill>
          <a:latin typeface="+mn-lt"/>
        </a:defRPr>
      </a:lvl8pPr>
      <a:lvl9pPr algn="l" lvl="8" marL="3657600" rtl="false">
        <a:defRPr dirty="0" lang="en-US" sz="1800">
          <a:solidFill>
            <a:schemeClr val="tx1"/>
          </a:solidFill>
          <a:latin typeface="+mn-lt"/>
        </a:defRPr>
      </a:lvl9pPr>
    </p:otherStyle>
  </p:txStyles>
</p:sldMaster>
</file>

<file path=ppt/slideMasters/slideMaster2.xml><?xml version="1.0" encoding="utf-8"?>
<p:sldMaster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cSld name="slideMaster1">
    <p:bg>
      <p:bgPr>
        <a:solidFill>
          <a:srgbClr val="f5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hidden="true" id="2" name="Slide Number Placeholder 5">
            <a:extLst>
              <a:ext uri="{2B2EB03B-A306-4F1D-AD12-EEBBD1F11C68}">
                <a16:creationId xmlns:a16="http://schemas.microsoft.com/office/drawing/2010/main" id="{9E1B7912-31F6-475B-B890-9049276309E3}"/>
              </a:ext>
            </a:extLst>
          </p:cNvPr>
          <p:cNvSpPr txBox="1">
            <a:spLocks noGrp="true"/>
          </p:cNvSpPr>
          <p:nvPr/>
        </p:nvSpPr>
        <p:spPr>
          <a:xfrm rot="0">
            <a:off x="6123448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3" name="Footer Placeholder 4">
            <a:extLst>
              <a:ext uri="{B120D09B-7F5C-4B5C-B3EA-ABDF7E094DA3}">
                <a16:creationId xmlns:a16="http://schemas.microsoft.com/office/drawing/2010/main" id="{E4CB6E32-1838-47FE-AB86-99F51E7E648B}"/>
              </a:ext>
            </a:extLst>
          </p:cNvPr>
          <p:cNvSpPr txBox="1">
            <a:spLocks noGrp="true"/>
          </p:cNvSpPr>
          <p:nvPr/>
        </p:nvSpPr>
        <p:spPr>
          <a:xfrm rot="0">
            <a:off x="3124200" y="4771233"/>
            <a:ext cx="2895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4" name="Date Placeholder 3">
            <a:extLst>
              <a:ext uri="{CEF9B8A0-E988-441B-B571-03809A25078E}">
                <a16:creationId xmlns:a16="http://schemas.microsoft.com/office/drawing/2010/main" id="{7CF2A0A5-B0FF-450B-976E-D124FE516208}"/>
              </a:ext>
            </a:extLst>
          </p:cNvPr>
          <p:cNvSpPr txBox="1">
            <a:spLocks noGrp="true"/>
          </p:cNvSpPr>
          <p:nvPr/>
        </p:nvSpPr>
        <p:spPr>
          <a:xfrm rot="0">
            <a:off x="894633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hidden="true" id="5" name="Slide Number Placeholder 5">
            <a:extLst>
              <a:ext uri="{829A6B64-286D-4455-BD8A-D74907E54EEC}">
                <a16:creationId xmlns:a16="http://schemas.microsoft.com/office/drawing/2010/main" id="{09EE306A-59DB-43CC-BDB0-DC9B7309A1C8}"/>
              </a:ext>
            </a:extLst>
          </p:cNvPr>
          <p:cNvSpPr txBox="1">
            <a:spLocks noGrp="true"/>
          </p:cNvSpPr>
          <p:nvPr/>
        </p:nvSpPr>
        <p:spPr>
          <a:xfrm rot="0">
            <a:off x="6123448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6" name="Footer Placeholder 4">
            <a:extLst>
              <a:ext uri="{BE830D2B-2409-4A46-B9E2-814BAFDEB311}">
                <a16:creationId xmlns:a16="http://schemas.microsoft.com/office/drawing/2010/main" id="{ECF9BD3D-0B9B-4D1E-9261-0F401EA301B7}"/>
              </a:ext>
            </a:extLst>
          </p:cNvPr>
          <p:cNvSpPr txBox="1">
            <a:spLocks noGrp="true"/>
          </p:cNvSpPr>
          <p:nvPr/>
        </p:nvSpPr>
        <p:spPr>
          <a:xfrm rot="0">
            <a:off x="3124200" y="4771233"/>
            <a:ext cx="2895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7" name="Date Placeholder 3">
            <a:extLst>
              <a:ext uri="{08AB9DBC-AE08-4914-8D51-6FB1C4B301BA}">
                <a16:creationId xmlns:a16="http://schemas.microsoft.com/office/drawing/2010/main" id="{791A7836-1D9A-43F5-BF25-5F04D587ACA4}"/>
              </a:ext>
            </a:extLst>
          </p:cNvPr>
          <p:cNvSpPr txBox="1">
            <a:spLocks noGrp="true"/>
          </p:cNvSpPr>
          <p:nvPr/>
        </p:nvSpPr>
        <p:spPr>
          <a:xfrm rot="0">
            <a:off x="894633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hidden="true" id="8" name="Slide Number Placeholder 5">
            <a:extLst>
              <a:ext uri="{AE18614A-F18C-402B-9F59-CAE432199DD7}">
                <a16:creationId xmlns:a16="http://schemas.microsoft.com/office/drawing/2010/main" id="{09B764E5-7F94-45E6-8D1A-63CD4F28A55A}"/>
              </a:ext>
            </a:extLst>
          </p:cNvPr>
          <p:cNvSpPr txBox="1">
            <a:spLocks noGrp="true"/>
          </p:cNvSpPr>
          <p:nvPr/>
        </p:nvSpPr>
        <p:spPr>
          <a:xfrm rot="0">
            <a:off x="6123448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true" id="9" name="Footer Placeholder 4">
            <a:extLst>
              <a:ext uri="{16874DF3-A59C-4072-A1A9-4200816E18F4}">
                <a16:creationId xmlns:a16="http://schemas.microsoft.com/office/drawing/2010/main" id="{DE93CF1D-C54A-45AD-8423-029C80E47B49}"/>
              </a:ext>
            </a:extLst>
          </p:cNvPr>
          <p:cNvSpPr txBox="1">
            <a:spLocks noGrp="true"/>
          </p:cNvSpPr>
          <p:nvPr/>
        </p:nvSpPr>
        <p:spPr>
          <a:xfrm rot="0">
            <a:off x="3124200" y="4771233"/>
            <a:ext cx="2895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ctr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ctr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Footer</a:t>
            </a:r>
            <a:endParaRPr dirty="0" lang="en-US"/>
          </a:p>
        </p:txBody>
      </p:sp>
      <p:sp>
        <p:nvSpPr>
          <p:cNvPr hidden="true" id="10" name="Date Placeholder 3">
            <a:extLst>
              <a:ext uri="{4439F7CC-28E4-4614-891A-0ACBFBCCA64A}">
                <a16:creationId xmlns:a16="http://schemas.microsoft.com/office/drawing/2010/main" id="{C2F1191E-27C2-40E6-94C6-7A35F2695E4E}"/>
              </a:ext>
            </a:extLst>
          </p:cNvPr>
          <p:cNvSpPr txBox="1">
            <a:spLocks noGrp="true"/>
          </p:cNvSpPr>
          <p:nvPr/>
        </p:nvSpPr>
        <p:spPr>
          <a:xfrm rot="0">
            <a:off x="894633" y="4771233"/>
            <a:ext cx="2133600" cy="273844"/>
          </a:xfrm>
          <a:prstGeom prst="rect">
            <a:avLst/>
          </a:prstGeom>
          <a:effectLst/>
        </p:spPr>
        <p:txBody>
          <a:bodyPr anchor="ctr" bIns="45720" lIns="91440" numCol="1" rIns="91440" rtlCol="0" spcCol="0" tIns="45720" vert="horz"/>
          <a:lstStyle>
            <a:lvl1pPr algn="l" lvl="0" marL="0" rtl="false">
              <a:lnSpc>
                <a:spcPct val="100000"/>
              </a:lnSpc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2pPr>
            <a:lvl3pPr algn="l" lvl="2" marL="914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3pPr>
            <a:lvl4pPr algn="l" lvl="3" marL="1371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4pPr>
            <a:lvl5pPr algn="l" lvl="4" marL="18288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5pPr>
            <a:lvl6pPr algn="l" lvl="5" marL="22860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6pPr>
            <a:lvl7pPr algn="l" lvl="6" marL="27432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7pPr>
            <a:lvl8pPr algn="l" lvl="7" marL="32004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8pPr>
            <a:lvl9pPr algn="l" lvl="8" marL="3657600" rtl="false">
              <a:lnSpc>
                <a:spcPct val="100000"/>
              </a:lnSpc>
              <a:defRPr dirty="0" lang="en-US" sz="1800">
                <a:solidFill>
                  <a:schemeClr val="tx1"/>
                </a:solidFill>
                <a:latin typeface="Roboto"/>
              </a:defRPr>
            </a:lvl9pPr>
          </a:lstStyle>
          <a:p>
            <a:pPr algn="l" lvl="0" marL="0" rtl="false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pPr>
            <a:r>
              <a:rPr dirty="0" lang="en-US"/>
              <a:t>Date</a:t>
            </a:r>
            <a:endParaRPr dirty="0" lang="en-US"/>
          </a:p>
        </p:txBody>
      </p:sp>
      <p:sp>
        <p:nvSpPr>
          <p:cNvPr id="11" name="Title Placeholder 1">
            <a:extLst>
              <a:ext uri="{35530A02-6CF5-47FB-AD04-979C941DD491}">
                <a16:creationId xmlns:a16="http://schemas.microsoft.com/office/drawing/2010/main" id="{1C36EAEB-FE59-4B53-A328-77EB47F8976B}"/>
              </a:ext>
            </a:extLst>
          </p:cNvPr>
          <p:cNvSpPr>
            <a:spLocks noGrp="true"/>
          </p:cNvSpPr>
          <p:nvPr>
            <p:ph type="title"/>
          </p:nvPr>
        </p:nvSpPr>
        <p:spPr>
          <a:xfrm rot="0">
            <a:off x="762000" y="349045"/>
            <a:ext cx="7620000" cy="857250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12" name="Text Placeholder 2">
            <a:extLst>
              <a:ext uri="{5F7CEDA9-8C5D-4836-9F96-6F1BD966F3EC}">
                <a16:creationId xmlns:a16="http://schemas.microsoft.com/office/drawing/2010/main" id="{8C78DB93-FF7F-4700-A45B-DEB689571F43}"/>
              </a:ext>
            </a:extLst>
          </p:cNvPr>
          <p:cNvSpPr>
            <a:spLocks noGrp="true"/>
          </p:cNvSpPr>
          <p:nvPr>
            <p:ph idx="1" type="body"/>
          </p:nvPr>
        </p:nvSpPr>
        <p:spPr>
          <a:xfrm rot="0">
            <a:off x="762000" y="1428750"/>
            <a:ext cx="7620000" cy="3048000"/>
          </a:xfrm>
          <a:prstGeom prst="rect">
            <a:avLst/>
          </a:prstGeom>
        </p:spPr>
        <p:txBody>
          <a:bodyPr bIns="45720" lIns="91440" rIns="91440" rtlCol="0" tIns="93600" vert="horz">
            <a:normAutofit fontScale="100000" lnSpcReduction="0"/>
          </a:bodyPr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hidden="false" id="13" name="Slide Number Placeholder 5">
            <a:extLst>
              <a:ext uri="{20D55A0F-94AF-4C21-8CB9-86236DE0C2DD}">
                <a16:creationId xmlns:a16="http://schemas.microsoft.com/office/drawing/2010/main" id="{35F61B49-7345-433D-B5CD-5EA1E7E35CE6}"/>
              </a:ext>
            </a:extLst>
          </p:cNvPr>
          <p:cNvSpPr>
            <a:spLocks noGrp="true"/>
          </p:cNvSpPr>
          <p:nvPr>
            <p:ph idx="4" sz="quarter" type="sldNum"/>
          </p:nvPr>
        </p:nvSpPr>
        <p:spPr>
          <a:xfrm rot="0">
            <a:off x="7767815" y="4695033"/>
            <a:ext cx="613018" cy="28575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&lt;#&gt;</a:t>
            </a:r>
            <a:endParaRPr dirty="0" lang="en-US"/>
          </a:p>
        </p:txBody>
      </p:sp>
      <p:sp>
        <p:nvSpPr>
          <p:cNvPr hidden="false" id="14" name="Footer Placeholder 4">
            <a:extLst>
              <a:ext uri="{AF573526-1504-4BB4-B5DC-B46C145F04A0}">
                <a16:creationId xmlns:a16="http://schemas.microsoft.com/office/drawing/2010/main" id="{26C5F092-14D1-4A65-A6A6-F200AAA9ECA0}"/>
              </a:ext>
            </a:extLst>
          </p:cNvPr>
          <p:cNvSpPr>
            <a:spLocks noGrp="true"/>
          </p:cNvSpPr>
          <p:nvPr>
            <p:ph idx="3" sz="quarter" type="ftr"/>
          </p:nvPr>
        </p:nvSpPr>
        <p:spPr>
          <a:xfrm rot="0">
            <a:off x="2495550" y="4686300"/>
            <a:ext cx="5181600" cy="28575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Footer</a:t>
            </a:r>
            <a:endParaRPr dirty="0" lang="en-US"/>
          </a:p>
        </p:txBody>
      </p:sp>
      <p:sp>
        <p:nvSpPr>
          <p:cNvPr hidden="false" id="15" name="Date Placeholder 3">
            <a:extLst>
              <a:ext uri="{B6D6B839-25D4-44BB-80F6-E46AD2CBF9F0}">
                <a16:creationId xmlns:a16="http://schemas.microsoft.com/office/drawing/2010/main" id="{385EEA24-D261-4E86-ACF9-719C1EDEA408}"/>
              </a:ext>
            </a:extLst>
          </p:cNvPr>
          <p:cNvSpPr>
            <a:spLocks noGrp="true"/>
          </p:cNvSpPr>
          <p:nvPr>
            <p:ph idx="2" sz="half" type="dt"/>
          </p:nvPr>
        </p:nvSpPr>
        <p:spPr>
          <a:xfrm rot="0">
            <a:off x="762000" y="4695033"/>
            <a:ext cx="1639570" cy="28575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lvl="0">
              <a:defRPr b="0" dirty="0" i="0" lang="en-US"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dirty="0" lang="en-US"/>
              <a:t>Date</a:t>
            </a:r>
            <a:endParaRPr dirty="0"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1"/>
  </p:sldLayoutIdLst>
  <p:hf dt="0" ftr="0" sldNum="0"/>
  <p:txStyles>
    <p:titleStyle>
      <a:lvl1pPr algn="l" lvl="0" rtl="false">
        <a:lnSpc>
          <a:spcPct val="100000"/>
        </a:lnSpc>
        <a:spcBef>
          <a:spcPct val="0"/>
        </a:spcBef>
        <a:buNone/>
        <a:defRPr b="1" dirty="0" i="0" lang="en-US" sz="3200">
          <a:solidFill>
            <a:srgbClr val="030723"/>
          </a:solidFill>
          <a:latin typeface="+mj-lt"/>
        </a:defRPr>
      </a:lvl1pPr>
    </p:titleStyle>
    <p:bodyStyle>
      <a:lvl1pPr algn="l" indent="-342900" lvl="0" marL="342900" rtl="false">
        <a:spcBef>
          <a:spcPts val="1200"/>
        </a:spcBef>
        <a:buClr>
          <a:srgbClr val="2f54eb"/>
        </a:buClr>
        <a:buFont typeface="Arial"/>
        <a:buChar char="•"/>
        <a:defRPr b="0" dirty="0" i="0" lang="en-US" sz="1600">
          <a:solidFill>
            <a:srgbClr val="030723"/>
          </a:solidFill>
          <a:latin typeface="+mn-lt"/>
        </a:defRPr>
      </a:lvl1pPr>
      <a:lvl2pPr algn="l" indent="-285750" lvl="1" marL="742950" rtl="false">
        <a:spcBef>
          <a:spcPts val="300"/>
        </a:spcBef>
        <a:buClr>
          <a:srgbClr val="2f54eb"/>
        </a:buClr>
        <a:buFont typeface="Arial"/>
        <a:buChar char="-"/>
        <a:defRPr b="0" dirty="0" i="0" lang="en-US" sz="1400">
          <a:solidFill>
            <a:srgbClr val="030723"/>
          </a:solidFill>
          <a:latin typeface="+mn-lt"/>
        </a:defRPr>
      </a:lvl2pPr>
      <a:lvl3pPr algn="l" indent="-228600" lvl="2" marL="1143000" rtl="false">
        <a:spcBef>
          <a:spcPts val="300"/>
        </a:spcBef>
        <a:buClr>
          <a:srgbClr val="2f54eb"/>
        </a:buClr>
        <a:buFont typeface="Arial"/>
        <a:buChar char="-"/>
        <a:defRPr b="0" dirty="0" i="0" lang="en-US" sz="1200">
          <a:solidFill>
            <a:srgbClr val="030723"/>
          </a:solidFill>
          <a:latin typeface="+mn-lt"/>
        </a:defRPr>
      </a:lvl3pPr>
      <a:lvl4pPr algn="l" indent="-228600" lvl="3" marL="1600200" rtl="false">
        <a:spcBef>
          <a:spcPts val="300"/>
        </a:spcBef>
        <a:buClr>
          <a:srgbClr val="2f54eb"/>
        </a:buClr>
        <a:buFont typeface="Arial"/>
        <a:buChar char="-"/>
        <a:defRPr b="0" dirty="0" i="0" lang="en-US" sz="1000">
          <a:solidFill>
            <a:srgbClr val="030723"/>
          </a:solidFill>
          <a:latin typeface="+mn-lt"/>
        </a:defRPr>
      </a:lvl4pPr>
      <a:lvl5pPr algn="l" indent="-228600" lvl="4" marL="2057400" rtl="false">
        <a:spcBef>
          <a:spcPts val="300"/>
        </a:spcBef>
        <a:buClr>
          <a:srgbClr val="2f54eb"/>
        </a:buClr>
        <a:buFont typeface="Arial"/>
        <a:buChar char="-"/>
        <a:defRPr b="0" dirty="0" i="0" lang="en-US" sz="900">
          <a:solidFill>
            <a:srgbClr val="030723"/>
          </a:solidFill>
          <a:latin typeface="+mn-lt"/>
        </a:defRPr>
      </a:lvl5pPr>
      <a:lvl6pPr algn="l" indent="-228600" lvl="5" marL="25146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6pPr>
      <a:lvl7pPr algn="l" indent="-228600" lvl="6" marL="29718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7pPr>
      <a:lvl8pPr algn="l" indent="-228600" lvl="7" marL="34290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8pPr>
      <a:lvl9pPr algn="l" indent="-228600" lvl="8" marL="3886200" rtl="false">
        <a:spcBef>
          <a:spcPct val="20000"/>
        </a:spcBef>
        <a:buFont typeface="Arial"/>
        <a:buChar char="-"/>
        <a:defRPr b="0" dirty="0" i="0" lang="en-US" sz="900">
          <a:solidFill>
            <a:schemeClr val="bg1">
              <a:lumMod val="50000"/>
            </a:schemeClr>
          </a:solidFill>
          <a:latin typeface="+mn-lt"/>
        </a:defRPr>
      </a:lvl9pPr>
    </p:bodyStyle>
    <p:otherStyle>
      <a:lvl1pPr algn="l" lvl="0" marL="0" rtl="false">
        <a:defRPr dirty="0" lang="en-US" sz="1800">
          <a:solidFill>
            <a:schemeClr val="tx1"/>
          </a:solidFill>
          <a:latin typeface="+mn-lt"/>
        </a:defRPr>
      </a:lvl1pPr>
      <a:lvl2pPr algn="l" lvl="1" marL="457200" rtl="false">
        <a:defRPr dirty="0" lang="en-US" sz="1800">
          <a:solidFill>
            <a:schemeClr val="tx1"/>
          </a:solidFill>
          <a:latin typeface="+mn-lt"/>
        </a:defRPr>
      </a:lvl2pPr>
      <a:lvl3pPr algn="l" lvl="2" marL="914400" rtl="false">
        <a:defRPr dirty="0" lang="en-US" sz="1800">
          <a:solidFill>
            <a:schemeClr val="tx1"/>
          </a:solidFill>
          <a:latin typeface="+mn-lt"/>
        </a:defRPr>
      </a:lvl3pPr>
      <a:lvl4pPr algn="l" lvl="3" marL="1371600" rtl="false">
        <a:defRPr dirty="0" lang="en-US" sz="1800">
          <a:solidFill>
            <a:schemeClr val="tx1"/>
          </a:solidFill>
          <a:latin typeface="+mn-lt"/>
        </a:defRPr>
      </a:lvl4pPr>
      <a:lvl5pPr algn="l" lvl="4" marL="1828800" rtl="false">
        <a:defRPr dirty="0" lang="en-US" sz="1800">
          <a:solidFill>
            <a:schemeClr val="tx1"/>
          </a:solidFill>
          <a:latin typeface="+mn-lt"/>
        </a:defRPr>
      </a:lvl5pPr>
      <a:lvl6pPr algn="l" lvl="5" marL="2286000" rtl="false">
        <a:defRPr dirty="0" lang="en-US" sz="1800">
          <a:solidFill>
            <a:schemeClr val="tx1"/>
          </a:solidFill>
          <a:latin typeface="+mn-lt"/>
        </a:defRPr>
      </a:lvl6pPr>
      <a:lvl7pPr algn="l" lvl="6" marL="2743200" rtl="false">
        <a:defRPr dirty="0" lang="en-US" sz="1800">
          <a:solidFill>
            <a:schemeClr val="tx1"/>
          </a:solidFill>
          <a:latin typeface="+mn-lt"/>
        </a:defRPr>
      </a:lvl7pPr>
      <a:lvl8pPr algn="l" lvl="7" marL="3200400" rtl="false">
        <a:defRPr dirty="0" lang="en-US" sz="1800">
          <a:solidFill>
            <a:schemeClr val="tx1"/>
          </a:solidFill>
          <a:latin typeface="+mn-lt"/>
        </a:defRPr>
      </a:lvl8pPr>
      <a:lvl9pPr algn="l" lvl="8" marL="3657600" rtl="false">
        <a:defRPr dirty="0" lang="en-US" sz="18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3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4.xml" Type="http://schemas.openxmlformats.org/officeDocument/2006/relationships/slideLayout"/></Relationships>
</file>

<file path=ppt/slides/_rels/slide4.xml.rels><?xml version="1.0" encoding="UTF-8" standalone="no"?><Relationships xmlns="http://schemas.openxmlformats.org/package/2006/relationships"><Relationship Id="rId1" Target="../slideLayouts/slideLayout9.xml" Type="http://schemas.openxmlformats.org/officeDocument/2006/relationships/slideLayout"/></Relationships>
</file>

<file path=ppt/slides/_rels/slide5.xml.rels><?xml version="1.0" encoding="UTF-8" standalone="no"?><Relationships xmlns="http://schemas.openxmlformats.org/package/2006/relationships"><Relationship Id="rId1" Target="../slideLayouts/slideLayout10.xml" Type="http://schemas.openxmlformats.org/officeDocument/2006/relationships/slideLayout"/></Relationships>
</file>

<file path=ppt/slides/_rels/slide6.xml.rels><?xml version="1.0" encoding="UTF-8" standalone="no"?><Relationships xmlns="http://schemas.openxmlformats.org/package/2006/relationships"><Relationship Id="rId2" Target="../tags/tag2.xml" Type="http://schemas.openxmlformats.org/officeDocument/2006/relationships/tags"/><Relationship Id="rId1" Target="../slideLayouts/slideLayout2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3.xml" Type="http://schemas.openxmlformats.org/officeDocument/2006/relationships/slideLayout"/></Relationships>
</file>

<file path=ppt/slides/_rels/slide8.xml.rels><?xml version="1.0" encoding="UTF-8" standalone="no"?><Relationships xmlns="http://schemas.openxmlformats.org/package/2006/relationships"><Relationship Id="rId1" Target="../slideLayouts/slideLayout12.xml" Type="http://schemas.openxmlformats.org/officeDocument/2006/relationships/slideLayout"/></Relationships>
</file>

<file path=ppt/slides/_rels/slide9.xml.rels><?xml version="1.0" encoding="UTF-8" standalone="no"?><Relationships xmlns="http://schemas.openxmlformats.org/package/2006/relationships"><Relationship Id="rId2" Target="https://emojipedia.org/victory-hand/" TargetMode="External" Type="http://schemas.openxmlformats.org/officeDocument/2006/relationships/hyperlink"/><Relationship Id="rId3" Target="https://emojipedia.org/victory-hand/" TargetMode="External" Type="http://schemas.openxmlformats.org/officeDocument/2006/relationships/hyperlink"/><Relationship Id="rId1" Target="../slideLayouts/slideLayout13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hidden="false" id="2" name="">
            <a:extLst>
              <a:ext uri="{3CC9A1EB-6401-4111-BDE2-44C6FAA87BAF}">
                <a16:creationId xmlns:a16="http://schemas.microsoft.com/office/drawing/2010/main" id="{46FC663F-933C-4F0C-A28A-BDF3F9A799A1}"/>
              </a:ext>
            </a:extLst>
          </p:cNvPr>
          <p:cNvSpPr txBox="1">
            <a:spLocks noGrp="true"/>
          </p:cNvSpPr>
          <p:nvPr/>
        </p:nvSpPr>
        <p:spPr>
          <a:xfrm rot="0">
            <a:off x="659425" y="1615944"/>
            <a:ext cx="5032372" cy="1913810"/>
          </a:xfrm>
          <a:prstGeom prst="rect">
            <a:avLst/>
          </a:prstGeom>
          <a:ln w="0">
            <a:noFill/>
            <a:round/>
          </a:ln>
          <a:effectLst/>
        </p:spPr>
        <p:txBody>
          <a:bodyPr anchor="b" bIns="45720" lIns="91440" numCol="1" rIns="91440" rtlCol="0" spcCol="0" tIns="45720" vert="horz">
            <a:noAutofit/>
          </a:bodyPr>
          <a:lstStyle>
            <a:lvl1pPr algn="l" lvl="0" marL="0" rtl="fal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b="1" dirty="0" i="0" lang="en-US" sz="4000">
                <a:solidFill>
                  <a:schemeClr val="bg1"/>
                </a:solidFill>
                <a:latin typeface="Roboto"/>
              </a:defRPr>
            </a:lvl1pPr>
            <a:lvl2pPr algn="l" lvl="1" marL="4572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2pPr>
            <a:lvl3pPr algn="l" lvl="2" marL="9144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3pPr>
            <a:lvl4pPr algn="l" lvl="3" marL="13716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4pPr>
            <a:lvl5pPr algn="l" lvl="4" marL="18288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5pPr>
            <a:lvl6pPr algn="l" lvl="5" marL="22860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6pPr>
            <a:lvl7pPr algn="l" lvl="6" marL="27432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7pPr>
            <a:lvl8pPr algn="l" lvl="7" marL="32004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8pPr>
            <a:lvl9pPr algn="l" lvl="8" marL="365760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dirty="0" lang="en-US" sz="1800">
                <a:solidFill>
                  <a:schemeClr val="tx1"/>
                </a:solidFill>
                <a:latin typeface="Open Sans"/>
              </a:defRPr>
            </a:lvl9pPr>
          </a:lstStyle>
          <a:p>
            <a:pPr algn="l" lvl="0" marL="0" rtl="fal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b="1" dirty="0" i="0" lang="fr" sz="4000">
                <a:solidFill>
                  <a:srgbClr val="030723"/>
                </a:solidFill>
                <a:latin typeface="Roboto"/>
              </a:rPr>
              <a:t>COMARK</a:t>
            </a:r>
            <a:r>
              <a:rPr b="1" dirty="0" i="0" lang="fr" sz="4000">
                <a:solidFill>
                  <a:srgbClr val="030723"/>
                </a:solidFill>
                <a:latin typeface="Roboto"/>
              </a:rPr>
              <a:t> meeting</a:t>
            </a:r>
            <a:endParaRPr b="1" dirty="0" i="0" lang="fr" sz="4000">
              <a:solidFill>
                <a:srgbClr val="030723"/>
              </a:solidFill>
              <a:latin typeface="Roboto"/>
            </a:endParaRPr>
          </a:p>
        </p:txBody>
      </p:sp>
      <p:sp>
        <p:nvSpPr>
          <p:cNvPr hidden="false" id="3" name="">
            <a:extLst>
              <a:ext uri="{2317CA61-8E1B-4B2A-874B-FC15118B0815}">
                <a16:creationId xmlns:a16="http://schemas.microsoft.com/office/drawing/2010/main" id="{76356BD1-B981-43AC-8538-52B6E991F842}"/>
              </a:ext>
            </a:extLst>
          </p:cNvPr>
          <p:cNvSpPr txBox="1">
            <a:spLocks noGrp="true"/>
          </p:cNvSpPr>
          <p:nvPr/>
        </p:nvSpPr>
        <p:spPr>
          <a:xfrm rot="0">
            <a:off x="659425" y="3529755"/>
            <a:ext cx="4265847" cy="494947"/>
          </a:xfrm>
          <a:prstGeom prst="rect">
            <a:avLst/>
          </a:prstGeom>
          <a:ln w="0">
            <a:noFill/>
            <a:round/>
          </a:ln>
          <a:effectLst/>
        </p:spPr>
        <p:txBody>
          <a:bodyPr anchor="t" bIns="45720" lIns="91440" numCol="1" rIns="91440" rtlCol="0" spcCol="0" tIns="93600" vert="horz">
            <a:noAutofit/>
          </a:bodyPr>
          <a:lstStyle>
            <a:lvl1pPr algn="l" indent="0" lvl="0" marL="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eb"/>
              </a:buClr>
              <a:buFont typeface="Arial"/>
              <a:buNone/>
              <a:defRPr b="0" baseline="0" dirty="0" i="0" lang="en-US" sz="1400">
                <a:solidFill>
                  <a:schemeClr val="bg1"/>
                </a:solidFill>
                <a:latin typeface="Poppins"/>
              </a:defRPr>
            </a:lvl1pPr>
            <a:lvl2pPr algn="ctr" indent="0" lvl="1" marL="457200" rtl="false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f54eb"/>
              </a:buClr>
              <a:buFont typeface="Arial"/>
              <a:buNone/>
              <a:defRPr b="0" dirty="0" i="0" lang="en-US" sz="1400">
                <a:solidFill>
                  <a:schemeClr val="tx1">
                    <a:tint val="75000"/>
                  </a:schemeClr>
                </a:solidFill>
                <a:latin typeface="Open Sans"/>
              </a:defRPr>
            </a:lvl2pPr>
            <a:lvl3pPr algn="ctr" indent="0" lvl="2" marL="914400" rtl="false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f54eb"/>
              </a:buClr>
              <a:buFont typeface="Arial"/>
              <a:buNone/>
              <a:defRPr b="0" dirty="0" i="0" lang="en-US" sz="1200">
                <a:solidFill>
                  <a:schemeClr val="tx1">
                    <a:tint val="75000"/>
                  </a:schemeClr>
                </a:solidFill>
                <a:latin typeface="Open Sans"/>
              </a:defRPr>
            </a:lvl3pPr>
            <a:lvl4pPr algn="ctr" indent="0" lvl="3" marL="1371600" rtl="false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f54eb"/>
              </a:buClr>
              <a:buFont typeface="Arial"/>
              <a:buNone/>
              <a:defRPr b="0" dirty="0" i="0" lang="en-US" sz="1000">
                <a:solidFill>
                  <a:schemeClr val="tx1">
                    <a:tint val="75000"/>
                  </a:schemeClr>
                </a:solidFill>
                <a:latin typeface="Open Sans"/>
              </a:defRPr>
            </a:lvl4pPr>
            <a:lvl5pPr algn="ctr" indent="0" lvl="4" marL="1828800" rtl="false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f54eb"/>
              </a:buClr>
              <a:buFont typeface="Arial"/>
              <a:buNone/>
              <a:defRPr b="0" dirty="0" i="0" lang="en-US" sz="900">
                <a:solidFill>
                  <a:schemeClr val="tx1">
                    <a:tint val="75000"/>
                  </a:schemeClr>
                </a:solidFill>
                <a:latin typeface="Open Sans"/>
              </a:defRPr>
            </a:lvl5pPr>
            <a:lvl6pPr algn="ctr" indent="0" lvl="5" marL="2286000" rtl="false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b="0" dirty="0" i="0" lang="en-US" sz="900">
                <a:solidFill>
                  <a:schemeClr val="tx1">
                    <a:tint val="75000"/>
                  </a:schemeClr>
                </a:solidFill>
                <a:latin typeface="Open Sans"/>
              </a:defRPr>
            </a:lvl6pPr>
            <a:lvl7pPr algn="ctr" indent="0" lvl="6" marL="2743200" rtl="false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b="0" dirty="0" i="0" lang="en-US" sz="900">
                <a:solidFill>
                  <a:schemeClr val="tx1">
                    <a:tint val="75000"/>
                  </a:schemeClr>
                </a:solidFill>
                <a:latin typeface="Open Sans"/>
              </a:defRPr>
            </a:lvl7pPr>
            <a:lvl8pPr algn="ctr" indent="0" lvl="7" marL="3200400" rtl="false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b="0" dirty="0" i="0" lang="en-US" sz="900">
                <a:solidFill>
                  <a:schemeClr val="tx1">
                    <a:tint val="75000"/>
                  </a:schemeClr>
                </a:solidFill>
                <a:latin typeface="Open Sans"/>
              </a:defRPr>
            </a:lvl8pPr>
            <a:lvl9pPr algn="ctr" indent="0" lvl="8" marL="3657600" rtl="false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 b="0" dirty="0" i="0" lang="en-US" sz="900">
                <a:solidFill>
                  <a:schemeClr val="tx1">
                    <a:tint val="75000"/>
                  </a:schemeClr>
                </a:solidFill>
                <a:latin typeface="Open Sans"/>
              </a:defRPr>
            </a:lvl9pPr>
          </a:lstStyle>
          <a:p>
            <a:pPr algn="l" indent="0" lvl="0" marL="0" rtl="fal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eb"/>
              </a:buClr>
              <a:buFont typeface="Arial"/>
              <a:buNone/>
            </a:pPr>
            <a:r>
              <a:rPr b="0" dirty="0" lang="en-US" sz="1400">
                <a:solidFill>
                  <a:schemeClr val="tx2"/>
                </a:solidFill>
                <a:latin typeface="Poppins"/>
              </a:rPr>
              <a:t>Monday afternoon recurring</a:t>
            </a:r>
            <a:endParaRPr b="0" dirty="0" lang="en-US" sz="1400">
              <a:solidFill>
                <a:schemeClr val="tx2"/>
              </a:solidFill>
              <a:latin typeface="Poppins"/>
            </a:endParaRPr>
          </a:p>
        </p:txBody>
      </p:sp>
    </p:spTree>
    <p:extLst>
      <p:ext uri="{5DF2CE93-EF9A-4567-944F-307DA355B4C7}">
        <p14:creationId xmlns:p14="http://schemas.microsoft.com/office/powerpoint/2010/main" val="1686833518371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A6D6F749-F8AB-4E82-A8B9-BF787329040F}">
                <a16:creationId xmlns:a16="http://schemas.microsoft.com/office/drawing/2010/main" id="{1396FBA0-D703-4C75-9C9D-76F4E45B8C42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3" name="Content Placeholder 2">
            <a:extLst>
              <a:ext uri="{98076E6A-43E5-49DE-97AF-64C10E96F23A}">
                <a16:creationId xmlns:a16="http://schemas.microsoft.com/office/drawing/2010/main" id="{628B709B-499B-4D2B-8ABB-9476A0709CE2}"/>
              </a:ext>
            </a:extLst>
          </p:cNvPr>
          <p:cNvSpPr>
            <a:spLocks noGrp="true"/>
          </p:cNvSpPr>
          <p:nvPr>
            <p:ph idx="1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</p:spTree>
    <p:extLst>
      <p:ext uri="{D2887A71-F8E9-4C78-8750-9E96439DD80E}">
        <p14:creationId xmlns:p14="http://schemas.microsoft.com/office/powerpoint/2010/main" val="1686833518373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D89F1D52-BA86-4DBF-972B-E300594E4681}">
                <a16:creationId xmlns:a16="http://schemas.microsoft.com/office/drawing/2010/main" id="{B9A181CA-0927-48C3-8A03-15282883B638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3" name="Content Placeholder 2">
            <a:extLst>
              <a:ext uri="{D198F503-6C72-4FA0-9AD5-FEDCE4DDFCA6}">
                <a16:creationId xmlns:a16="http://schemas.microsoft.com/office/drawing/2010/main" id="{46229215-3B73-47F6-BDAE-F86770D5BBDB}"/>
              </a:ext>
            </a:extLst>
          </p:cNvPr>
          <p:cNvSpPr>
            <a:spLocks noGrp="true"/>
          </p:cNvSpPr>
          <p:nvPr>
            <p:ph idx="1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Content Placeholder 2">
            <a:extLst>
              <a:ext uri="{5E3FB025-741B-4E0C-A1AF-9C2B3272677B}">
                <a16:creationId xmlns:a16="http://schemas.microsoft.com/office/drawing/2010/main" id="{10054C41-E49B-45AE-8062-572EBE4EA6BB}"/>
              </a:ext>
            </a:extLst>
          </p:cNvPr>
          <p:cNvSpPr>
            <a:spLocks noGrp="true"/>
          </p:cNvSpPr>
          <p:nvPr>
            <p:ph idx="2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</p:spTree>
    <p:extLst>
      <p:ext uri="{185EA971-73CF-4F8D-9381-7DED55C62341}">
        <p14:creationId xmlns:p14="http://schemas.microsoft.com/office/powerpoint/2010/main" val="1686833518375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EED85644-D2A2-4FF7-BBF4-CCB3A707E482}">
                <a16:creationId xmlns:a16="http://schemas.microsoft.com/office/drawing/2010/main" id="{A11D8139-A1FC-4692-83C4-DF98361D3225}"/>
              </a:ext>
            </a:extLst>
          </p:cNvPr>
          <p:cNvSpPr>
            <a:spLocks noGrp="true"/>
          </p:cNvSpPr>
          <p:nvPr>
            <p:ph idx="10"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3" name="Text Placeholder 3">
            <a:extLst>
              <a:ext uri="{1C1CC347-2528-4272-8558-2684C172CB5B}">
                <a16:creationId xmlns:a16="http://schemas.microsoft.com/office/drawing/2010/main" id="{C8A21E65-A5BB-4671-82AC-C93334C20F8A}"/>
              </a:ext>
            </a:extLst>
          </p:cNvPr>
          <p:cNvSpPr>
            <a:spLocks noGrp="true"/>
          </p:cNvSpPr>
          <p:nvPr>
            <p:ph idx="11" type="body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Content Placeholder 2">
            <a:extLst>
              <a:ext uri="{7ADC0A3D-C526-4000-B867-4C70D19777F1}">
                <a16:creationId xmlns:a16="http://schemas.microsoft.com/office/drawing/2010/main" id="{FFDFD9C9-9F66-4718-9D24-D2A79382F8AB}"/>
              </a:ext>
            </a:extLst>
          </p:cNvPr>
          <p:cNvSpPr>
            <a:spLocks noGrp="true"/>
          </p:cNvSpPr>
          <p:nvPr>
            <p:ph idx="12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</p:spTree>
    <p:extLst>
      <p:ext uri="{55AA492C-F971-4B99-8D50-A9F10845A65A}">
        <p14:creationId xmlns:p14="http://schemas.microsoft.com/office/powerpoint/2010/main" val="168683351837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CCA3C728-FDC9-4425-AC45-2975C651BDBD}">
                <a16:creationId xmlns:a16="http://schemas.microsoft.com/office/drawing/2010/main" id="{1FD2AF87-DBDD-46F4-AADF-0DFC4CE465FE}"/>
              </a:ext>
            </a:extLst>
          </p:cNvPr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3" name="Text Placeholder 3">
            <a:extLst>
              <a:ext uri="{38C30BB2-21D6-4325-833E-9D30B3CFFDD8}">
                <a16:creationId xmlns:a16="http://schemas.microsoft.com/office/drawing/2010/main" id="{DC0B271E-1A9A-4AED-B7E4-63818D16A9F2}"/>
              </a:ext>
            </a:extLst>
          </p:cNvPr>
          <p:cNvSpPr>
            <a:spLocks noGrp="true"/>
          </p:cNvSpPr>
          <p:nvPr>
            <p:ph idx="1" type="body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Picture Placeholder 2">
            <a:extLst>
              <a:ext uri="{88AC6439-3B57-47D4-8292-838EA265A660}">
                <a16:creationId xmlns:a16="http://schemas.microsoft.com/office/drawing/2010/main" id="{A883BB4C-88F7-4C0B-A913-341145B82686}"/>
              </a:ext>
            </a:extLst>
          </p:cNvPr>
          <p:cNvSpPr>
            <a:spLocks noGrp="true"/>
          </p:cNvSpPr>
          <p:nvPr>
            <p:ph idx="2" type="pic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</p:spTree>
    <p:extLst>
      <p:ext uri="{81209CC1-9CDE-4023-82B9-24234C15EB90}">
        <p14:creationId xmlns:p14="http://schemas.microsoft.com/office/powerpoint/2010/main" val="1686833518378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>
            <a:extLst>
              <a:ext uri="{60B00308-1C1C-4555-B0B0-876FF4ACCFC0}">
                <a16:creationId xmlns:a16="http://schemas.microsoft.com/office/drawing/2010/main" id="{5E3F4DD9-8153-4BD3-BBB6-847A384C241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flipH="false" flipV="false" rot="0">
            <a:off x="425110" y="1633956"/>
            <a:ext cx="7956890" cy="3850114"/>
          </a:xfrm>
          <a:solidFill>
            <a:schemeClr val="accent1"/>
          </a:solidFill>
          <a:ln cap="flat" w="25400">
            <a:solidFill>
              <a:schemeClr val="accent1"/>
            </a:solidFill>
            <a:prstDash val="solid"/>
            <a:round/>
          </a:ln>
        </p:spPr>
        <p:txBody>
          <a:bodyPr anchor="ctr" bIns="47625" lIns="95250" rIns="95250" rtlCol="0" tIns="47625" vert="horz">
            <a:spAutoFit/>
          </a:bodyPr>
          <a:lstStyle/>
          <a:p>
            <a:pPr algn="ctr">
              <a:defRPr dirty="0" lang="en-US" sz="1400"/>
            </a:pPr>
            <a:r>
              <a:rPr b="1" dirty="0" err="1" lang="en-US">
                <a:latin typeface="+mj-lt"/>
              </a:rPr>
              <a:t>Product </a:t>
            </a:r>
            <a:r>
              <a:rPr b="1" dirty="0" err="1" lang="en-US">
                <a:latin typeface="+mj-lt"/>
              </a:rPr>
              <a:t>myPricing</a:t>
            </a:r>
            <a:r>
              <a:rPr b="1" dirty="0" err="1" lang="en-US">
                <a:latin typeface="+mj-lt"/>
              </a:rPr>
              <a:t>: </a:t>
            </a:r>
          </a:p>
          <a:p>
            <a:pPr algn="ctr">
              <a:defRPr dirty="0" lang="en-US" sz="1400"/>
            </a:pPr>
            <a:r>
              <a:rPr b="1" dirty="0" err="1" lang="en-US">
                <a:latin typeface="+mj-lt"/>
              </a:rPr>
              <a:t>Lancement</a:t>
            </a:r>
            <a:r>
              <a:rPr b="1" dirty="0" err="1" lang="en-US">
                <a:latin typeface="+mj-lt"/>
              </a:rPr>
              <a:t> : Upgrade SSO ( slider 6 plans)  </a:t>
            </a:r>
          </a:p>
          <a:p>
            <a:pPr algn="ctr">
              <a:defRPr dirty="0" lang="en-US" sz="1400"/>
            </a:pPr>
            <a:r>
              <a:rPr b="1" dirty="0" err="1" lang="en-US">
                <a:latin typeface="+mj-lt"/>
              </a:rPr>
              <a:t>Modal </a:t>
            </a:r>
            <a:r>
              <a:rPr b="1" dirty="0" err="1" lang="en-US">
                <a:latin typeface="+mj-lt"/>
              </a:rPr>
              <a:t>upsale</a:t>
            </a:r>
            <a:r>
              <a:rPr b="1" dirty="0" err="1" lang="en-US">
                <a:latin typeface="+mj-lt"/>
              </a:rPr>
              <a:t> ( </a:t>
            </a:r>
            <a:r>
              <a:rPr b="1" dirty="0" err="1" lang="en-US">
                <a:latin typeface="+mj-lt"/>
              </a:rPr>
              <a:t>offres</a:t>
            </a:r>
            <a:r>
              <a:rPr b="1" dirty="0" err="1" lang="en-US">
                <a:latin typeface="+mj-lt"/>
              </a:rPr>
              <a:t> et credits) </a:t>
            </a:r>
          </a:p>
          <a:p>
            <a:pPr algn="ctr">
              <a:defRPr dirty="0" lang="en-US" sz="1400"/>
            </a:pPr>
            <a:r>
              <a:rPr b="1" dirty="0" err="1" lang="en-US">
                <a:latin typeface="+mj-lt"/>
              </a:rPr>
              <a:t/>
            </a:r>
          </a:p>
          <a:p>
            <a:pPr algn="ctr">
              <a:defRPr dirty="0" lang="en-US" sz="1400"/>
            </a:pPr>
            <a:r>
              <a:rPr dirty="0" lang="en-US"/>
              <a:t/>
            </a:r>
          </a:p>
          <a:p>
            <a:pPr algn="ctr">
              <a:defRPr dirty="0" lang="en-US" sz="1400"/>
            </a:pPr>
            <a:r>
              <a:rPr b="1" dirty="0" err="1" lang="en-US">
                <a:latin typeface="+mj-lt"/>
              </a:rPr>
              <a:t/>
            </a:r>
          </a:p>
          <a:p>
            <a:pPr algn="ctr">
              <a:defRPr dirty="0" lang="en-US" sz="1400"/>
            </a:pPr>
            <a:r>
              <a:rPr b="1" dirty="0" err="1" lang="en-US">
                <a:latin typeface="+mj-lt"/>
              </a:rPr>
              <a:t>Offre</a:t>
            </a:r>
            <a:r>
              <a:rPr b="1" dirty="0" err="1" lang="en-US">
                <a:latin typeface="+mj-lt"/>
              </a:rPr>
              <a:t> grands </a:t>
            </a:r>
            <a:r>
              <a:rPr b="1" dirty="0" err="1" lang="en-US">
                <a:latin typeface="+mj-lt"/>
              </a:rPr>
              <a:t>comptes</a:t>
            </a:r>
            <a:r>
              <a:rPr b="1" dirty="0" err="1" lang="en-US">
                <a:latin typeface="+mj-lt"/>
              </a:rPr>
              <a:t> </a:t>
            </a:r>
          </a:p>
          <a:p>
            <a:pPr algn="ctr" lvl="1">
              <a:defRPr dirty="0" lang="en-US" sz="1400"/>
            </a:pPr>
            <a:r>
              <a:rPr b="0" dirty="0" lang="en-US">
                <a:latin typeface="+mj-lt"/>
              </a:rPr>
              <a:t/>
            </a:r>
          </a:p>
          <a:p>
            <a:pPr algn="ctr" lvl="1">
              <a:defRPr dirty="0" lang="en-US" sz="1400"/>
            </a:pPr>
            <a:r>
              <a:rPr b="0" dirty="0" lang="en-US">
                <a:latin typeface="+mj-lt"/>
              </a:rPr>
              <a:t/>
            </a:r>
          </a:p>
          <a:p>
            <a:pPr algn="ctr" lvl="1">
              <a:defRPr dirty="0" lang="en-US" sz="1400"/>
            </a:pPr>
            <a:r>
              <a:rPr b="0" dirty="0" lang="en-US">
                <a:latin typeface="+mj-lt"/>
              </a:rPr>
              <a:t/>
            </a:r>
          </a:p>
          <a:p>
            <a:pPr algn="ctr" lvl="1">
              <a:defRPr dirty="0" lang="en-US" sz="1400"/>
            </a:pPr>
            <a:r>
              <a:rPr b="0" dirty="0" lang="en-US">
                <a:latin typeface="+mj-lt"/>
              </a:rPr>
              <a:t/>
            </a:r>
          </a:p>
          <a:p>
            <a:pPr algn="ctr" lvl="1">
              <a:defRPr dirty="0" lang="en-US" sz="1400"/>
            </a:pPr>
            <a:r>
              <a:rPr b="0" dirty="0" lang="en-US">
                <a:latin typeface="+mj-lt"/>
              </a:rPr>
              <a:t> </a:t>
            </a:r>
            <a:endParaRPr b="0" dirty="0" lang="en-US">
              <a:latin typeface="+mj-lt"/>
            </a:endParaRPr>
          </a:p>
        </p:txBody>
      </p:sp>
    </p:spTree>
    <p:extLst>
      <p:ext uri="{987D26D6-F9AD-4BBD-AAF7-E49FEF81F77B}">
        <p14:creationId xmlns:p14="http://schemas.microsoft.com/office/powerpoint/2010/main" val="1686833518380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hidden="false" id="2" name="Title 1">
            <a:extLst>
              <a:ext uri="{801F189B-EB9B-478F-8D59-7E8506AFA755}">
                <a16:creationId xmlns:a16="http://schemas.microsoft.com/office/drawing/2010/main" id="{145906B1-3C5C-41FC-8603-585C55F30F78}"/>
              </a:ext>
            </a:extLst>
          </p:cNvPr>
          <p:cNvSpPr>
            <a:spLocks noGrp="true"/>
          </p:cNvSpPr>
          <p:nvPr>
            <p:ph idx="1" type="title"/>
          </p:nvPr>
        </p:nvSpPr>
        <p:spPr>
          <a:xfrm rot="0">
            <a:off x="2239070" y="1405328"/>
            <a:ext cx="4651429" cy="2085270"/>
          </a:xfrm>
        </p:spPr>
        <p:txBody>
          <a:bodyPr rtlCol="0"/>
          <a:lstStyle/>
          <a:p>
            <a:pPr algn="ctr"/>
            <a:r>
              <a:rPr dirty="0" lang="en-US"/>
              <a:t/>
            </a:r>
            <a:endParaRPr dirty="0" lang="en-US"/>
          </a:p>
        </p:txBody>
      </p:sp>
    </p:spTree>
    <p:extLst>
      <p:ext uri="{1B52F1B9-D5BD-4047-823A-2177F696A246}">
        <p14:creationId xmlns:p14="http://schemas.microsoft.com/office/powerpoint/2010/main" val="1686833518383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 showMasterSp="true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D42641B9-A3EE-41AC-940A-759FB47986AE}">
                <a16:creationId xmlns:a16="http://schemas.microsoft.com/office/drawing/2010/main" id="{4042683C-2A9B-497B-919C-73735D20BBD0}"/>
              </a:ext>
            </a:extLst>
          </p:cNvPr>
          <p:cNvSpPr>
            <a:spLocks noGrp="true"/>
          </p:cNvSpPr>
          <p:nvPr>
            <p:ph type="body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hidden="false" id="3" name="Title 1">
            <a:extLst>
              <a:ext uri="{868613B5-3602-4520-B25A-F35B6D48211D}">
                <a16:creationId xmlns:a16="http://schemas.microsoft.com/office/drawing/2010/main" id="{EB5E3F84-8A12-4263-89F6-088F702C8B22}"/>
              </a:ext>
            </a:extLst>
          </p:cNvPr>
          <p:cNvSpPr>
            <a:spLocks noGrp="true"/>
          </p:cNvSpPr>
          <p:nvPr>
            <p:ph idx="1"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Slide Number Placeholder 5">
            <a:extLst>
              <a:ext uri="{7315EB8E-7D50-4C7C-ACFC-6FDC911B3EAE}">
                <a16:creationId xmlns:a16="http://schemas.microsoft.com/office/drawing/2010/main" id="{6F972A4A-3839-48C1-A6E6-BD6EF1D01BD0}"/>
              </a:ext>
            </a:extLst>
          </p:cNvPr>
          <p:cNvSpPr>
            <a:spLocks noGrp="true"/>
          </p:cNvSpPr>
          <p:nvPr>
            <p:ph idx="2" sz="quarter" type="sldNum"/>
          </p:nvPr>
        </p:nvSpPr>
        <p:spPr/>
        <p:txBody>
          <a:bodyPr rtlCol="0"/>
          <a:lstStyle/>
          <a:p>
            <a:pPr/>
            <a:r>
              <a:rPr dirty="0" lang="en-US"/>
              <a:t>1</a:t>
            </a:r>
            <a:endParaRPr dirty="0" lang="en-US"/>
          </a:p>
        </p:txBody>
      </p:sp>
      <p:sp>
        <p:nvSpPr>
          <p:cNvPr id="5" name="">
            <a:extLst>
              <a:ext uri="{C6B14B2E-1AF9-40FC-811D-8AE4B1579DF9}">
                <a16:creationId xmlns:a16="http://schemas.microsoft.com/office/drawing/2010/main" id="{58265C9D-B9BE-4CCE-A337-5973AB043540}"/>
              </a:ext>
            </a:extLst>
          </p:cNvPr>
          <p:cNvSpPr/>
          <p:nvPr>
            <p:ph idx="5"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</p:spTree>
    <p:extLst>
      <p:ext uri="{897AD547-74D0-440B-984B-F1FC2084268E}">
        <p14:creationId xmlns:p14="http://schemas.microsoft.com/office/powerpoint/2010/main" val="1686833518384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5D05C435-BD10-4F0D-B3BD-432C3CFF33BF}">
                <a16:creationId xmlns:a16="http://schemas.microsoft.com/office/drawing/2010/main" id="{6EB8ABE4-9C38-4937-8A82-2BB133EC1B32}"/>
              </a:ext>
            </a:extLst>
          </p:cNvPr>
          <p:cNvSpPr>
            <a:spLocks noGrp="true"/>
          </p:cNvSpPr>
          <p:nvPr>
            <p:ph type="title"/>
          </p:nvPr>
        </p:nvSpPr>
        <p:spPr>
          <a:xfrm rot="0">
            <a:off x="666750" y="2947044"/>
            <a:ext cx="5064128" cy="532666"/>
          </a:xfrm>
        </p:spPr>
        <p:txBody>
          <a:bodyPr rtlCol="0"/>
          <a:lstStyle/>
          <a:p>
            <a:pPr/>
            <a:r>
              <a:rPr b="1" dirty="0" lang="fr" sz="2800">
                <a:solidFill>
                  <a:srgbClr val="030723"/>
                </a:solidFill>
                <a:latin typeface="Roboto"/>
              </a:rPr>
              <a:t>Thanks</a:t>
            </a:r>
            <a:r>
              <a:rPr b="1" dirty="0" lang="fr" sz="2800">
                <a:solidFill>
                  <a:srgbClr val="030723"/>
                </a:solidFill>
                <a:latin typeface="Roboto"/>
              </a:rPr>
              <a:t> for your attention</a:t>
            </a:r>
            <a:endParaRPr b="1" dirty="0" lang="fr" sz="2800">
              <a:solidFill>
                <a:srgbClr val="030723"/>
              </a:solidFill>
              <a:latin typeface="Roboto"/>
            </a:endParaRPr>
          </a:p>
        </p:txBody>
      </p:sp>
      <p:sp>
        <p:nvSpPr>
          <p:cNvPr id="3" name="Subtitle 2">
            <a:extLst>
              <a:ext uri="{30DF694B-B196-4B72-99A1-D403B3BC4989}">
                <a16:creationId xmlns:a16="http://schemas.microsoft.com/office/drawing/2010/main" id="{9E0BE9C7-F2B1-4208-8257-0E23A309735D}"/>
              </a:ext>
            </a:extLst>
          </p:cNvPr>
          <p:cNvSpPr>
            <a:spLocks noGrp="true"/>
          </p:cNvSpPr>
          <p:nvPr>
            <p:ph idx="1" type="subTitle"/>
          </p:nvPr>
        </p:nvSpPr>
        <p:spPr>
          <a:xfrm rot="0">
            <a:off x="666750" y="3586096"/>
            <a:ext cx="4265847" cy="494947"/>
          </a:xfrm>
        </p:spPr>
        <p:txBody>
          <a:bodyPr rtlCol="0"/>
          <a:lstStyle/>
          <a:p>
            <a:pPr/>
            <a:r>
              <a:rPr b="0" dirty="0" lang="fr" sz="1400">
                <a:solidFill>
                  <a:srgbClr val="030723"/>
                </a:solidFill>
                <a:latin typeface="Poppins"/>
              </a:rPr>
              <a:t>Have a </a:t>
            </a:r>
            <a:r>
              <a:rPr b="0" dirty="0" lang="fr" sz="1400">
                <a:solidFill>
                  <a:srgbClr val="030723"/>
                </a:solidFill>
                <a:latin typeface="Poppins"/>
              </a:rPr>
              <a:t>great</a:t>
            </a:r>
            <a:r>
              <a:rPr b="0" dirty="0" lang="fr" sz="1400">
                <a:solidFill>
                  <a:srgbClr val="030723"/>
                </a:solidFill>
                <a:latin typeface="Poppins"/>
              </a:rPr>
              <a:t> </a:t>
            </a:r>
            <a:r>
              <a:rPr b="0" dirty="0" lang="fr" sz="1400">
                <a:solidFill>
                  <a:srgbClr val="030723"/>
                </a:solidFill>
                <a:latin typeface="Poppins"/>
              </a:rPr>
              <a:t>week</a:t>
            </a:r>
            <a:r>
              <a:rPr b="0" dirty="0" lang="fr" sz="1400">
                <a:solidFill>
                  <a:srgbClr val="030723"/>
                </a:solidFill>
                <a:latin typeface="Poppins"/>
              </a:rPr>
              <a:t> </a:t>
            </a:r>
            <a:r>
              <a:rPr b="0" dirty="0" lang="fr" sz="1400">
                <a:solidFill>
                  <a:srgbClr val="030723"/>
                </a:solidFill>
                <a:latin typeface="Poppins"/>
              </a:rPr>
              <a:t>👋</a:t>
            </a:r>
            <a:r>
              <a:rPr b="0" dirty="0" lang="fr" sz="1400">
                <a:solidFill>
                  <a:srgbClr val="030723"/>
                </a:solidFill>
                <a:latin typeface="Poppins"/>
              </a:rPr>
              <a:t>️</a:t>
            </a:r>
            <a:r>
              <a:rPr b="0" dirty="0" lang="fr" sz="1400">
                <a:solidFill>
                  <a:srgbClr val="030723"/>
                </a:solidFill>
                <a:latin typeface="Poppins"/>
                <a:hlinkClick r:id="rId2"/>
              </a:rPr>
              <a:t>️</a:t>
            </a:r>
            <a:endParaRPr b="0" dirty="0" lang="fr" sz="1400">
              <a:solidFill>
                <a:srgbClr val="030723"/>
              </a:solidFill>
              <a:latin typeface="Poppins"/>
              <a:hlinkClick r:id="rId3"/>
            </a:endParaRPr>
          </a:p>
        </p:txBody>
      </p:sp>
    </p:spTree>
    <p:extLst>
      <p:ext uri="{9CB6F995-332D-4FEC-B936-BDDBC001A33F}">
        <p14:creationId xmlns:p14="http://schemas.microsoft.com/office/powerpoint/2010/main" val="1686833518386"/>
      </p:ext>
    </p:extLst>
  </p:cSld>
  <p:clrMapOvr>
    <a:masterClrMapping/>
  </p:clrMapOvr>
</p:sld>
</file>

<file path=ppt/tags/tag1.xml><?xml version="1.0" encoding="utf-8"?>
<p:tagLs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tag name="LAYOUT" val="threePicAndTx"/>
</p:tagLst>
</file>

<file path=ppt/tags/tag2.xml><?xml version="1.0" encoding="utf-8"?>
<p:tagLst xmlns:p="http://schemas.openxmlformats.org/presentationml/2006/main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r="http://schemas.openxmlformats.org/officeDocument/2006/relationships" xmlns:vt="http://schemas.openxmlformats.org/officeDocument/2006/docPropsVTypes">
  <p:tag name="presetShape" val="RECT_QUOTE:"/>
</p:tagLst>
</file>

<file path=ppt/theme/_rels/theme1.xml.rels><?xml version="1.0" encoding="UTF-8" standalone="no"?><Relationships xmlns="http://schemas.openxmlformats.org/package/2006/relationships"><Relationship Id="rId1" Target="../media/image1.jpeg" Type="http://schemas.openxmlformats.org/officeDocument/2006/relationships/image"/></Relationships>
</file>

<file path=ppt/theme/_rels/theme2.xml.rels><?xml version="1.0" encoding="UTF-8" standalone="no"?><Relationships xmlns="http://schemas.openxmlformats.org/package/2006/relationships"><Relationship Id="rId1" Target="../media/image1.jpeg" Type="http://schemas.openxmlformats.org/officeDocument/2006/relationships/image"/></Relationships>
</file>

<file path=ppt/theme/_rels/theme3.xml.rels><?xml version="1.0" encoding="UTF-8" standalone="no"?><Relationships xmlns="http://schemas.openxmlformats.org/package/2006/relationships"><Relationship Id="rId1" Target="../media/image1.jpeg" Type="http://schemas.openxmlformats.org/officeDocument/2006/relationships/image"/></Relationships>
</file>

<file path=ppt/theme/theme1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Whitepaper">
  <a:themeElements>
    <a:clrScheme name="Whitepaper">
      <a:dk1>
        <a:srgbClr val="000000"/>
      </a:dk1>
      <a:lt1>
        <a:srgbClr val="ffffff"/>
      </a:lt1>
      <a:dk2>
        <a:srgbClr val="171c23"/>
      </a:dk2>
      <a:lt2>
        <a:srgbClr val="f7fcfc"/>
      </a:lt2>
      <a:accent1>
        <a:srgbClr val="42c3c9"/>
      </a:accent1>
      <a:accent2>
        <a:srgbClr val="ffc94a"/>
      </a:accent2>
      <a:accent3>
        <a:srgbClr val="f2494b"/>
      </a:accent3>
      <a:accent4>
        <a:srgbClr val="ff7b43"/>
      </a:accent4>
      <a:accent5>
        <a:srgbClr val="775e9e"/>
      </a:accent5>
      <a:accent6>
        <a:srgbClr val="c1408a"/>
      </a:accent6>
      <a:hlink>
        <a:srgbClr val="2d83d8"/>
      </a:hlink>
      <a:folHlink>
        <a:srgbClr val="c1408a"/>
      </a:folHlink>
    </a:clrScheme>
    <a:fontScheme name="Whitepaper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White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cap="flat" w="9525">
          <a:noFill/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blipFill dpi="0" rotWithShape="1">
          <a:blip r:embed="rId1">
            <a:duotone>
              <a:schemeClr val="phClr">
                <a:shade val="10000"/>
                <a:satMod val="400000"/>
              </a:schemeClr>
              <a:schemeClr val="phClr">
                <a:tint val="90000"/>
                <a:satMod val="200000"/>
              </a:schemeClr>
            </a:duotone>
          </a:blip>
          <a:tile algn="tl" sx="100000" sy="100000" tx="0" ty="0"/>
        </a:blip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 anchor="ctr" rtlCol="0" vert="horz"/>
      <a:lstStyle>
        <a:lvl1pPr algn="ctr" lvl="0"/>
      </a:lstStyle>
      <a:style>
        <a:lnRef idx="0"/>
        <a:fillRef idx="1">
          <a:schemeClr val="accent1"/>
        </a:fillRef>
        <a:effectRef idx="0">
          <a:schemeClr val="accent1"/>
        </a:effectRef>
        <a:fontRef idx="none"/>
      </a:style>
    </a:spDef>
    <a:lnDef>
      <a:spPr>
        <a:ln cap="flat" w="19050">
          <a:solidFill>
            <a:schemeClr val="accent1">
              <a:lumMod val="75000"/>
            </a:schemeClr>
          </a:solidFill>
          <a:prstDash val="solid"/>
          <a:round/>
        </a:ln>
      </a:spPr>
      <a:bodyPr anchor="ctr" rtlCol="0" vert="horz"/>
      <a:lstStyle>
        <a:lvl1pPr algn="ctr" lvl="0"/>
      </a:lstStyle>
    </a:lnDef>
  </a:objectDefaults>
  <a:extraClrSchemeLst/>
</a:theme>
</file>

<file path=ppt/theme/theme2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Whitepaper">
  <a:themeElements>
    <a:clrScheme name="Whitepaper">
      <a:dk1>
        <a:srgbClr val="000000"/>
      </a:dk1>
      <a:lt1>
        <a:srgbClr val="ffffff"/>
      </a:lt1>
      <a:dk2>
        <a:srgbClr val="171c23"/>
      </a:dk2>
      <a:lt2>
        <a:srgbClr val="f7fcfc"/>
      </a:lt2>
      <a:accent1>
        <a:srgbClr val="42c3c9"/>
      </a:accent1>
      <a:accent2>
        <a:srgbClr val="ffc94a"/>
      </a:accent2>
      <a:accent3>
        <a:srgbClr val="f2494b"/>
      </a:accent3>
      <a:accent4>
        <a:srgbClr val="ff7b43"/>
      </a:accent4>
      <a:accent5>
        <a:srgbClr val="775e9e"/>
      </a:accent5>
      <a:accent6>
        <a:srgbClr val="c1408a"/>
      </a:accent6>
      <a:hlink>
        <a:srgbClr val="2d83d8"/>
      </a:hlink>
      <a:folHlink>
        <a:srgbClr val="c1408a"/>
      </a:folHlink>
    </a:clrScheme>
    <a:fontScheme name="Whitepaper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White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cap="flat" w="9525">
          <a:noFill/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blipFill dpi="0" rotWithShape="1">
          <a:blip r:embed="rId1">
            <a:duotone>
              <a:schemeClr val="phClr">
                <a:shade val="10000"/>
                <a:satMod val="400000"/>
              </a:schemeClr>
              <a:schemeClr val="phClr">
                <a:tint val="90000"/>
                <a:satMod val="200000"/>
              </a:schemeClr>
            </a:duotone>
          </a:blip>
          <a:tile algn="tl" sx="100000" sy="100000" tx="0" ty="0"/>
        </a:blip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 anchor="ctr" rtlCol="0" vert="horz"/>
      <a:lstStyle>
        <a:lvl1pPr algn="ctr" lvl="0"/>
      </a:lstStyle>
      <a:style>
        <a:lnRef idx="0"/>
        <a:fillRef idx="1">
          <a:schemeClr val="accent1"/>
        </a:fillRef>
        <a:effectRef idx="0">
          <a:schemeClr val="accent1"/>
        </a:effectRef>
        <a:fontRef idx="none"/>
      </a:style>
    </a:spDef>
    <a:lnDef>
      <a:spPr>
        <a:ln cap="flat" w="19050">
          <a:solidFill>
            <a:schemeClr val="accent1">
              <a:lumMod val="75000"/>
            </a:schemeClr>
          </a:solidFill>
          <a:prstDash val="solid"/>
          <a:round/>
        </a:ln>
      </a:spPr>
      <a:bodyPr anchor="ctr" rtlCol="0" vert="horz"/>
      <a:lstStyle>
        <a:lvl1pPr algn="ctr" lvl="0"/>
      </a:lstStyle>
    </a:lnDef>
  </a:objectDefaults>
  <a:extraClrSchemeLst/>
</a:theme>
</file>

<file path=ppt/theme/theme3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Whitepaper">
  <a:themeElements>
    <a:clrScheme name="Whitepaper">
      <a:dk1>
        <a:srgbClr val="000000"/>
      </a:dk1>
      <a:lt1>
        <a:srgbClr val="ffffff"/>
      </a:lt1>
      <a:dk2>
        <a:srgbClr val="171c23"/>
      </a:dk2>
      <a:lt2>
        <a:srgbClr val="f7fcfc"/>
      </a:lt2>
      <a:accent1>
        <a:srgbClr val="42c3c9"/>
      </a:accent1>
      <a:accent2>
        <a:srgbClr val="ffc94a"/>
      </a:accent2>
      <a:accent3>
        <a:srgbClr val="f2494b"/>
      </a:accent3>
      <a:accent4>
        <a:srgbClr val="ff7b43"/>
      </a:accent4>
      <a:accent5>
        <a:srgbClr val="775e9e"/>
      </a:accent5>
      <a:accent6>
        <a:srgbClr val="c1408a"/>
      </a:accent6>
      <a:hlink>
        <a:srgbClr val="2d83d8"/>
      </a:hlink>
      <a:folHlink>
        <a:srgbClr val="c1408a"/>
      </a:folHlink>
    </a:clrScheme>
    <a:fontScheme name="Whitepaper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White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cap="flat" w="9525">
          <a:noFill/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blipFill dpi="0" rotWithShape="1">
          <a:blip r:embed="rId1">
            <a:duotone>
              <a:schemeClr val="phClr">
                <a:shade val="10000"/>
                <a:satMod val="400000"/>
              </a:schemeClr>
              <a:schemeClr val="phClr">
                <a:tint val="90000"/>
                <a:satMod val="200000"/>
              </a:schemeClr>
            </a:duotone>
          </a:blip>
          <a:tile algn="tl" sx="100000" sy="100000" tx="0" ty="0"/>
        </a:blip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 anchor="ctr" rtlCol="0" vert="horz"/>
      <a:lstStyle>
        <a:lvl1pPr algn="ctr" lvl="0"/>
      </a:lstStyle>
      <a:style>
        <a:lnRef idx="0"/>
        <a:fillRef idx="1">
          <a:schemeClr val="accent1"/>
        </a:fillRef>
        <a:effectRef idx="0">
          <a:schemeClr val="accent1"/>
        </a:effectRef>
        <a:fontRef idx="none"/>
      </a:style>
    </a:spDef>
    <a:lnDef>
      <a:spPr>
        <a:ln cap="flat" w="19050">
          <a:solidFill>
            <a:schemeClr val="accent1">
              <a:lumMod val="75000"/>
            </a:schemeClr>
          </a:solidFill>
          <a:prstDash val="solid"/>
          <a:round/>
        </a:ln>
      </a:spPr>
      <a:bodyPr anchor="ctr" rtlCol="0" vert="horz"/>
      <a:lstStyle>
        <a:lvl1pPr algn="ctr" lvl="0"/>
      </a:lstStyle>
    </a:lnDef>
  </a:objectDefaults>
  <a:extraClrSchemeLst/>
</a:theme>
</file>

<file path=docProps/app.xml><?xml version="1.0" encoding="utf-8"?>
<properties:Properties xmlns:properties="http://schemas.openxmlformats.org/officeDocument/2006/extended-properties" xmlns:vt="http://schemas.openxmlformats.org/officeDocument/2006/docPropsVTypes">
  <properties:AppVersion>3.0000</properties:AppVersion>
  <properties:ScaleCrop>false</properties:ScaleCrop>
  <properties:Company>Company</properties:Company>
  <properties:LinksUpToDate>false</properties:LinksUpToDate>
  <properties:HyperlinksChanged>false</properties:HyperlinksChanged>
  <properties:PresentationFormat>On-Screen Show (4:3)</properties:PresentationFormat>
  <properties:Application>Zoho Show</properties:Application>
  <properties:SharedDoc>false</properties:SharedDoc>
</properties: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>Slide 1</dc:title>
  <cp:revision>1</cp:revision>
  <dc:creator/>
  <cp:lastModifiedBy/>
  <dcterms:created xsi:type="dcterms:W3CDTF">2023-06-15T05:14:05Z</dcterms:created>
  <dcterms:modified xsi:type="dcterms:W3CDTF">2023-06-15T05:51:15Z</dcterms:modified>
</cp:coreProperties>
</file>